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63" r:id="rId2"/>
    <p:sldId id="372" r:id="rId3"/>
    <p:sldId id="491" r:id="rId4"/>
    <p:sldId id="490" r:id="rId5"/>
    <p:sldId id="493" r:id="rId6"/>
    <p:sldId id="494" r:id="rId7"/>
    <p:sldId id="495" r:id="rId8"/>
    <p:sldId id="496" r:id="rId9"/>
    <p:sldId id="497" r:id="rId10"/>
    <p:sldId id="498" r:id="rId11"/>
    <p:sldId id="499" r:id="rId12"/>
    <p:sldId id="500" r:id="rId13"/>
    <p:sldId id="501" r:id="rId14"/>
    <p:sldId id="502" r:id="rId15"/>
    <p:sldId id="503" r:id="rId16"/>
    <p:sldId id="504" r:id="rId17"/>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3542"/>
    <a:srgbClr val="A0655C"/>
    <a:srgbClr val="CB4B3C"/>
    <a:srgbClr val="B7DDEA"/>
    <a:srgbClr val="F6C94C"/>
    <a:srgbClr val="ED7D31"/>
    <a:srgbClr val="B7B8B8"/>
    <a:srgbClr val="7BA65E"/>
    <a:srgbClr val="438AC9"/>
    <a:srgbClr val="F093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678" autoAdjust="0"/>
  </p:normalViewPr>
  <p:slideViewPr>
    <p:cSldViewPr snapToGrid="0">
      <p:cViewPr varScale="1">
        <p:scale>
          <a:sx n="81" d="100"/>
          <a:sy n="81" d="100"/>
        </p:scale>
        <p:origin x="4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8D1A13B2-10D7-4503-891C-2EA79E52CE6E}" type="datetimeFigureOut">
              <a:rPr lang="en-US" smtClean="0"/>
              <a:t>5/28/2024</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50E55E6D-FCBB-4B4F-880C-FA97811FAFBD}" type="slidenum">
              <a:rPr lang="en-US" smtClean="0"/>
              <a:t>‹#›</a:t>
            </a:fld>
            <a:endParaRPr lang="en-US"/>
          </a:p>
        </p:txBody>
      </p:sp>
    </p:spTree>
    <p:extLst>
      <p:ext uri="{BB962C8B-B14F-4D97-AF65-F5344CB8AC3E}">
        <p14:creationId xmlns:p14="http://schemas.microsoft.com/office/powerpoint/2010/main" val="2726597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4</a:t>
            </a:fld>
            <a:endParaRPr lang="en-US"/>
          </a:p>
        </p:txBody>
      </p:sp>
    </p:spTree>
    <p:extLst>
      <p:ext uri="{BB962C8B-B14F-4D97-AF65-F5344CB8AC3E}">
        <p14:creationId xmlns:p14="http://schemas.microsoft.com/office/powerpoint/2010/main" val="3872144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5</a:t>
            </a:fld>
            <a:endParaRPr lang="en-US"/>
          </a:p>
        </p:txBody>
      </p:sp>
    </p:spTree>
    <p:extLst>
      <p:ext uri="{BB962C8B-B14F-4D97-AF65-F5344CB8AC3E}">
        <p14:creationId xmlns:p14="http://schemas.microsoft.com/office/powerpoint/2010/main" val="109893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6</a:t>
            </a:fld>
            <a:endParaRPr lang="en-US"/>
          </a:p>
        </p:txBody>
      </p:sp>
    </p:spTree>
    <p:extLst>
      <p:ext uri="{BB962C8B-B14F-4D97-AF65-F5344CB8AC3E}">
        <p14:creationId xmlns:p14="http://schemas.microsoft.com/office/powerpoint/2010/main" val="3507257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7</a:t>
            </a:fld>
            <a:endParaRPr lang="en-US"/>
          </a:p>
        </p:txBody>
      </p:sp>
    </p:spTree>
    <p:extLst>
      <p:ext uri="{BB962C8B-B14F-4D97-AF65-F5344CB8AC3E}">
        <p14:creationId xmlns:p14="http://schemas.microsoft.com/office/powerpoint/2010/main" val="4216551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8</a:t>
            </a:fld>
            <a:endParaRPr lang="en-US"/>
          </a:p>
        </p:txBody>
      </p:sp>
    </p:spTree>
    <p:extLst>
      <p:ext uri="{BB962C8B-B14F-4D97-AF65-F5344CB8AC3E}">
        <p14:creationId xmlns:p14="http://schemas.microsoft.com/office/powerpoint/2010/main" val="4189623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9</a:t>
            </a:fld>
            <a:endParaRPr lang="en-US"/>
          </a:p>
        </p:txBody>
      </p:sp>
    </p:spTree>
    <p:extLst>
      <p:ext uri="{BB962C8B-B14F-4D97-AF65-F5344CB8AC3E}">
        <p14:creationId xmlns:p14="http://schemas.microsoft.com/office/powerpoint/2010/main" val="1575333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10</a:t>
            </a:fld>
            <a:endParaRPr lang="en-US"/>
          </a:p>
        </p:txBody>
      </p:sp>
    </p:spTree>
    <p:extLst>
      <p:ext uri="{BB962C8B-B14F-4D97-AF65-F5344CB8AC3E}">
        <p14:creationId xmlns:p14="http://schemas.microsoft.com/office/powerpoint/2010/main" val="1006844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11</a:t>
            </a:fld>
            <a:endParaRPr lang="en-US"/>
          </a:p>
        </p:txBody>
      </p:sp>
    </p:spTree>
    <p:extLst>
      <p:ext uri="{BB962C8B-B14F-4D97-AF65-F5344CB8AC3E}">
        <p14:creationId xmlns:p14="http://schemas.microsoft.com/office/powerpoint/2010/main" val="2918185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12</a:t>
            </a:fld>
            <a:endParaRPr lang="en-US"/>
          </a:p>
        </p:txBody>
      </p:sp>
    </p:spTree>
    <p:extLst>
      <p:ext uri="{BB962C8B-B14F-4D97-AF65-F5344CB8AC3E}">
        <p14:creationId xmlns:p14="http://schemas.microsoft.com/office/powerpoint/2010/main" val="118306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13</a:t>
            </a:fld>
            <a:endParaRPr lang="en-US"/>
          </a:p>
        </p:txBody>
      </p:sp>
    </p:spTree>
    <p:extLst>
      <p:ext uri="{BB962C8B-B14F-4D97-AF65-F5344CB8AC3E}">
        <p14:creationId xmlns:p14="http://schemas.microsoft.com/office/powerpoint/2010/main" val="3924892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14</a:t>
            </a:fld>
            <a:endParaRPr lang="en-US"/>
          </a:p>
        </p:txBody>
      </p:sp>
    </p:spTree>
    <p:extLst>
      <p:ext uri="{BB962C8B-B14F-4D97-AF65-F5344CB8AC3E}">
        <p14:creationId xmlns:p14="http://schemas.microsoft.com/office/powerpoint/2010/main" val="1862010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E55E6D-FCBB-4B4F-880C-FA97811FAFBD}" type="slidenum">
              <a:rPr lang="en-US" smtClean="0"/>
              <a:t>15</a:t>
            </a:fld>
            <a:endParaRPr lang="en-US"/>
          </a:p>
        </p:txBody>
      </p:sp>
    </p:spTree>
    <p:extLst>
      <p:ext uri="{BB962C8B-B14F-4D97-AF65-F5344CB8AC3E}">
        <p14:creationId xmlns:p14="http://schemas.microsoft.com/office/powerpoint/2010/main" val="3820032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5A3C5-BFE3-D723-430D-E960B46243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19F7E1-238B-0F0A-C3AA-C12BA81D5C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ABF5B3-B522-9D4F-A4D8-B567D68E888D}"/>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5" name="Footer Placeholder 4">
            <a:extLst>
              <a:ext uri="{FF2B5EF4-FFF2-40B4-BE49-F238E27FC236}">
                <a16:creationId xmlns:a16="http://schemas.microsoft.com/office/drawing/2014/main" id="{1D09CF73-098A-49FA-0A0C-393D678A39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6BD459-6170-A7F6-A2BB-171F680B693F}"/>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3787244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71E4B-0C46-5362-D8B6-B5410F377F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2F7A18-5CDD-D0FE-C09D-BE2CDA2BFC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7B0EC4-DF4D-7DF4-B3B4-2DDEDD1553FF}"/>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5" name="Footer Placeholder 4">
            <a:extLst>
              <a:ext uri="{FF2B5EF4-FFF2-40B4-BE49-F238E27FC236}">
                <a16:creationId xmlns:a16="http://schemas.microsoft.com/office/drawing/2014/main" id="{45A28CC4-0337-0FCE-3879-5FA2438B10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155BA9-0116-6FE9-4FC3-3AF3C47C8D7C}"/>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2018224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A0248-6118-2E9E-17AB-72E928274A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2111AB-58AA-C1AF-0D7B-D9DB1A05DD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2D2340-CD7D-2546-A924-FD690D05D414}"/>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5" name="Footer Placeholder 4">
            <a:extLst>
              <a:ext uri="{FF2B5EF4-FFF2-40B4-BE49-F238E27FC236}">
                <a16:creationId xmlns:a16="http://schemas.microsoft.com/office/drawing/2014/main" id="{1EEE62F7-E02F-5E3B-322B-3B6D8DDEBB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154D43-C885-4E6F-7B68-B6E2FD3AF614}"/>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1675868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F89A4-F80C-CCF9-F341-6C4A45FA24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9EFE56-8169-01C2-03AA-096B0E3F97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94C01F-A416-5717-D502-3999DB225E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7EE9E4-6AFB-5215-F731-F66EF6777724}"/>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6" name="Footer Placeholder 5">
            <a:extLst>
              <a:ext uri="{FF2B5EF4-FFF2-40B4-BE49-F238E27FC236}">
                <a16:creationId xmlns:a16="http://schemas.microsoft.com/office/drawing/2014/main" id="{62924B6F-02AC-C7B0-12F0-9FBDEB6ECB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698EF1-D570-136B-F609-D953042EF3DC}"/>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3843442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D9F23-8FF3-69D6-1578-141E18BE4A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FE6AAC-DF71-D6CE-F5A5-2677C94FC1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4E064A-8526-635C-9FB8-5ADBD9F2AF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FD81F5-2939-F7F9-28A3-0DBF90A66A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EC236C-6394-FD41-D79B-9FCDB164C8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F5DFF5-3FD3-2C7B-C993-5CAFF6B36564}"/>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8" name="Footer Placeholder 7">
            <a:extLst>
              <a:ext uri="{FF2B5EF4-FFF2-40B4-BE49-F238E27FC236}">
                <a16:creationId xmlns:a16="http://schemas.microsoft.com/office/drawing/2014/main" id="{E6A51D34-0A05-4F6A-C96F-5D4BF7C5F4C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E53964-F0E3-A87F-F34A-B1F7489EF3BC}"/>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323375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D399C-4A47-89EB-4BC1-AC6104D351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CBE5F2-82D6-DE39-75BA-EFCCB4D3BAA2}"/>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4" name="Footer Placeholder 3">
            <a:extLst>
              <a:ext uri="{FF2B5EF4-FFF2-40B4-BE49-F238E27FC236}">
                <a16:creationId xmlns:a16="http://schemas.microsoft.com/office/drawing/2014/main" id="{10C0F29A-1BCF-6C16-45B8-785956C16C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4368C6-6DCA-AC6C-C41C-623194E2692E}"/>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1986478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5397F8-C6EA-BF4A-B9CF-3E96F4E42C11}"/>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3" name="Footer Placeholder 2">
            <a:extLst>
              <a:ext uri="{FF2B5EF4-FFF2-40B4-BE49-F238E27FC236}">
                <a16:creationId xmlns:a16="http://schemas.microsoft.com/office/drawing/2014/main" id="{80DBDCC5-2696-E653-DB5B-21500D1CA6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8F062F-C1E5-E258-EDF3-D5B31316AD1F}"/>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3057889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B2D99-BC6D-43D6-624D-3C816FEA4C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8FC28C-26AF-BAFC-3887-81B36E77A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FEC5E5-D725-650D-7C05-84E57F20BA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ABD12C-A757-FE56-E074-94485A3BAE97}"/>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6" name="Footer Placeholder 5">
            <a:extLst>
              <a:ext uri="{FF2B5EF4-FFF2-40B4-BE49-F238E27FC236}">
                <a16:creationId xmlns:a16="http://schemas.microsoft.com/office/drawing/2014/main" id="{A3583F2A-2A73-5A26-2D42-C5746C26E7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1E84DA-7505-9DC5-048C-919CCDA07884}"/>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1871661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37479-BA53-90C3-8E6D-7FAECFE9AA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D753F2-82D0-DFA7-3FBD-14FC2CB0C9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785CD4-83AF-6C09-C2DD-1279018682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33BF81-F4BB-7C3D-49F1-D238E8CE1BE1}"/>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6" name="Footer Placeholder 5">
            <a:extLst>
              <a:ext uri="{FF2B5EF4-FFF2-40B4-BE49-F238E27FC236}">
                <a16:creationId xmlns:a16="http://schemas.microsoft.com/office/drawing/2014/main" id="{881C1CCE-D614-3B0A-AF95-A2C486176B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F06F76-BB8F-EC8A-64A8-C32104BAD284}"/>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1121245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32C1-CB82-799E-D6B0-AE7E90A600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DAE150-7324-D9D5-7C0E-B7AE01AF59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9A0A73-644F-76AE-6903-FC50A20EA0A7}"/>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5" name="Footer Placeholder 4">
            <a:extLst>
              <a:ext uri="{FF2B5EF4-FFF2-40B4-BE49-F238E27FC236}">
                <a16:creationId xmlns:a16="http://schemas.microsoft.com/office/drawing/2014/main" id="{27037EB0-3424-01A5-9B1C-6A18A947E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55A3C4-88C1-4509-D54D-D7818C4A3E35}"/>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1064594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799019-8201-0E3C-6051-2923C902B8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F96573-91FD-AAAF-6379-8A1526BAEA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480951-3F7F-C99D-5F69-C097F525E6A2}"/>
              </a:ext>
            </a:extLst>
          </p:cNvPr>
          <p:cNvSpPr>
            <a:spLocks noGrp="1"/>
          </p:cNvSpPr>
          <p:nvPr>
            <p:ph type="dt" sz="half" idx="10"/>
          </p:nvPr>
        </p:nvSpPr>
        <p:spPr/>
        <p:txBody>
          <a:bodyPr/>
          <a:lstStyle/>
          <a:p>
            <a:fld id="{BEF87961-3B5B-4B20-B3FA-CF4CA2780D6F}" type="datetimeFigureOut">
              <a:rPr lang="en-US" smtClean="0"/>
              <a:t>5/28/2024</a:t>
            </a:fld>
            <a:endParaRPr lang="en-US"/>
          </a:p>
        </p:txBody>
      </p:sp>
      <p:sp>
        <p:nvSpPr>
          <p:cNvPr id="5" name="Footer Placeholder 4">
            <a:extLst>
              <a:ext uri="{FF2B5EF4-FFF2-40B4-BE49-F238E27FC236}">
                <a16:creationId xmlns:a16="http://schemas.microsoft.com/office/drawing/2014/main" id="{66EFA7AF-C43E-8E3A-A599-0C5CA8BFB6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339D4-DB0A-2328-24E5-21A0C707F3F5}"/>
              </a:ext>
            </a:extLst>
          </p:cNvPr>
          <p:cNvSpPr>
            <a:spLocks noGrp="1"/>
          </p:cNvSpPr>
          <p:nvPr>
            <p:ph type="sldNum" sz="quarter" idx="12"/>
          </p:nvPr>
        </p:nvSpPr>
        <p:spPr/>
        <p:txBody>
          <a:bodyPr/>
          <a:lstStyle/>
          <a:p>
            <a:fld id="{86CC78FB-6C9F-4579-91F5-31C45CB56A15}" type="slidenum">
              <a:rPr lang="en-US" smtClean="0"/>
              <a:t>‹#›</a:t>
            </a:fld>
            <a:endParaRPr lang="en-US"/>
          </a:p>
        </p:txBody>
      </p:sp>
    </p:spTree>
    <p:extLst>
      <p:ext uri="{BB962C8B-B14F-4D97-AF65-F5344CB8AC3E}">
        <p14:creationId xmlns:p14="http://schemas.microsoft.com/office/powerpoint/2010/main" val="1903425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821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29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DFC1F7-7970-8532-A3E8-2718B2F8E0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5FD215-C815-D59D-AAE1-FBDEE33D8C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221553-C1EC-7681-81DE-D2820173E6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F87961-3B5B-4B20-B3FA-CF4CA2780D6F}" type="datetimeFigureOut">
              <a:rPr lang="en-US" smtClean="0"/>
              <a:t>5/28/2024</a:t>
            </a:fld>
            <a:endParaRPr lang="en-US"/>
          </a:p>
        </p:txBody>
      </p:sp>
      <p:sp>
        <p:nvSpPr>
          <p:cNvPr id="5" name="Footer Placeholder 4">
            <a:extLst>
              <a:ext uri="{FF2B5EF4-FFF2-40B4-BE49-F238E27FC236}">
                <a16:creationId xmlns:a16="http://schemas.microsoft.com/office/drawing/2014/main" id="{CB80AC4A-6738-DE76-4C51-55F1BE45A5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296D97-9B69-0ABD-70A9-4B454EF3BC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C78FB-6C9F-4579-91F5-31C45CB56A15}" type="slidenum">
              <a:rPr lang="en-US" smtClean="0"/>
              <a:t>‹#›</a:t>
            </a:fld>
            <a:endParaRPr lang="en-US"/>
          </a:p>
        </p:txBody>
      </p:sp>
    </p:spTree>
    <p:extLst>
      <p:ext uri="{BB962C8B-B14F-4D97-AF65-F5344CB8AC3E}">
        <p14:creationId xmlns:p14="http://schemas.microsoft.com/office/powerpoint/2010/main" val="2004620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3" Type="http://schemas.openxmlformats.org/officeDocument/2006/relationships/image" Target="../media/image6.png"/><Relationship Id="rId18" Type="http://schemas.openxmlformats.org/officeDocument/2006/relationships/image" Target="../media/image80.png"/><Relationship Id="rId8" Type="http://schemas.openxmlformats.org/officeDocument/2006/relationships/slide" Target="slide9.xml"/><Relationship Id="rId3" Type="http://schemas.openxmlformats.org/officeDocument/2006/relationships/image" Target="../media/image4.png"/><Relationship Id="rId12" Type="http://schemas.openxmlformats.org/officeDocument/2006/relationships/image" Target="../media/image50.png"/><Relationship Id="rId17" Type="http://schemas.openxmlformats.org/officeDocument/2006/relationships/image" Target="../media/image8.png"/><Relationship Id="rId7" Type="http://schemas.openxmlformats.org/officeDocument/2006/relationships/slide" Target="slide8.xml"/><Relationship Id="rId2" Type="http://schemas.openxmlformats.org/officeDocument/2006/relationships/image" Target="../media/image3.png"/><Relationship Id="rId16" Type="http://schemas.openxmlformats.org/officeDocument/2006/relationships/image" Target="../media/image70.png"/><Relationship Id="rId20" Type="http://schemas.openxmlformats.org/officeDocument/2006/relationships/image" Target="../media/image90.png"/><Relationship Id="rId1" Type="http://schemas.openxmlformats.org/officeDocument/2006/relationships/slideLayout" Target="../slideLayouts/slideLayout2.xml"/><Relationship Id="rId11" Type="http://schemas.openxmlformats.org/officeDocument/2006/relationships/slide" Target="slide5.xml"/><Relationship Id="rId6" Type="http://schemas.openxmlformats.org/officeDocument/2006/relationships/slide" Target="slide7.xml"/><Relationship Id="rId5" Type="http://schemas.openxmlformats.org/officeDocument/2006/relationships/slide" Target="slide6.xml"/><Relationship Id="rId15" Type="http://schemas.openxmlformats.org/officeDocument/2006/relationships/image" Target="../media/image7.png"/><Relationship Id="rId10" Type="http://schemas.openxmlformats.org/officeDocument/2006/relationships/image" Target="../media/image5.png"/><Relationship Id="rId19" Type="http://schemas.openxmlformats.org/officeDocument/2006/relationships/image" Target="../media/image9.png"/><Relationship Id="rId4" Type="http://schemas.openxmlformats.org/officeDocument/2006/relationships/slide" Target="slide4.xml"/><Relationship Id="rId9" Type="http://schemas.openxmlformats.org/officeDocument/2006/relationships/image" Target="../media/image40.png"/><Relationship Id="rId14" Type="http://schemas.openxmlformats.org/officeDocument/2006/relationships/image" Target="../media/image60.png"/></Relationships>
</file>

<file path=ppt/slides/_rels/slide3.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slide" Target="slide13.xml"/><Relationship Id="rId1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slide" Target="slide11.xml"/><Relationship Id="rId12" Type="http://schemas.openxmlformats.org/officeDocument/2006/relationships/image" Target="../media/image13.png"/><Relationship Id="rId17" Type="http://schemas.openxmlformats.org/officeDocument/2006/relationships/image" Target="../media/image140.png"/><Relationship Id="rId2" Type="http://schemas.openxmlformats.org/officeDocument/2006/relationships/image" Target="../media/image3.png"/><Relationship Id="rId16" Type="http://schemas.openxmlformats.org/officeDocument/2006/relationships/slide" Target="slide14.xml"/><Relationship Id="rId20"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20.png"/><Relationship Id="rId5" Type="http://schemas.openxmlformats.org/officeDocument/2006/relationships/image" Target="../media/image100.png"/><Relationship Id="rId15" Type="http://schemas.openxmlformats.org/officeDocument/2006/relationships/image" Target="../media/image14.png"/><Relationship Id="rId10" Type="http://schemas.openxmlformats.org/officeDocument/2006/relationships/slide" Target="slide12.xml"/><Relationship Id="rId19" Type="http://schemas.openxmlformats.org/officeDocument/2006/relationships/slide" Target="slide15.xml"/><Relationship Id="rId4" Type="http://schemas.openxmlformats.org/officeDocument/2006/relationships/slide" Target="slide10.xml"/><Relationship Id="rId9" Type="http://schemas.openxmlformats.org/officeDocument/2006/relationships/image" Target="../media/image12.png"/><Relationship Id="rId14" Type="http://schemas.openxmlformats.org/officeDocument/2006/relationships/image" Target="../media/image130.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8.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0.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6.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2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2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25.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2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8.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6.png"/><Relationship Id="rId4" Type="http://schemas.microsoft.com/office/2007/relationships/hdphoto" Target="../media/hdphoto10.wdp"/></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E5E378-0A61-4392-2B5C-8ACFD721B5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5" y="914400"/>
            <a:ext cx="7457089" cy="51008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0" name="Freeform: Shape 29">
            <a:extLst>
              <a:ext uri="{FF2B5EF4-FFF2-40B4-BE49-F238E27FC236}">
                <a16:creationId xmlns:a16="http://schemas.microsoft.com/office/drawing/2014/main" id="{D9DAA400-B8B6-64CE-6D96-F5210E0D27C0}"/>
              </a:ext>
            </a:extLst>
          </p:cNvPr>
          <p:cNvSpPr/>
          <p:nvPr/>
        </p:nvSpPr>
        <p:spPr>
          <a:xfrm>
            <a:off x="7875741" y="2258635"/>
            <a:ext cx="3902349" cy="2250876"/>
          </a:xfrm>
          <a:custGeom>
            <a:avLst/>
            <a:gdLst>
              <a:gd name="connsiteX0" fmla="*/ 93169 w 4275984"/>
              <a:gd name="connsiteY0" fmla="*/ 0 h 2468912"/>
              <a:gd name="connsiteX1" fmla="*/ 3790731 w 4275984"/>
              <a:gd name="connsiteY1" fmla="*/ 0 h 2468912"/>
              <a:gd name="connsiteX2" fmla="*/ 4275984 w 4275984"/>
              <a:gd name="connsiteY2" fmla="*/ 485253 h 2468912"/>
              <a:gd name="connsiteX3" fmla="*/ 4275984 w 4275984"/>
              <a:gd name="connsiteY3" fmla="*/ 2426206 h 2468912"/>
              <a:gd name="connsiteX4" fmla="*/ 4272591 w 4275984"/>
              <a:gd name="connsiteY4" fmla="*/ 2459861 h 2468912"/>
              <a:gd name="connsiteX5" fmla="*/ 4182815 w 4275984"/>
              <a:gd name="connsiteY5" fmla="*/ 2468912 h 2468912"/>
              <a:gd name="connsiteX6" fmla="*/ 485253 w 4275984"/>
              <a:gd name="connsiteY6" fmla="*/ 2468912 h 2468912"/>
              <a:gd name="connsiteX7" fmla="*/ 0 w 4275984"/>
              <a:gd name="connsiteY7" fmla="*/ 1983659 h 2468912"/>
              <a:gd name="connsiteX8" fmla="*/ 0 w 4275984"/>
              <a:gd name="connsiteY8" fmla="*/ 42706 h 2468912"/>
              <a:gd name="connsiteX9" fmla="*/ 3393 w 4275984"/>
              <a:gd name="connsiteY9" fmla="*/ 9051 h 2468912"/>
              <a:gd name="connsiteX10" fmla="*/ 93169 w 4275984"/>
              <a:gd name="connsiteY10" fmla="*/ 0 h 246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75984" h="2468912">
                <a:moveTo>
                  <a:pt x="93169" y="0"/>
                </a:moveTo>
                <a:lnTo>
                  <a:pt x="3790731" y="0"/>
                </a:lnTo>
                <a:cubicBezTo>
                  <a:pt x="4058729" y="0"/>
                  <a:pt x="4275984" y="217255"/>
                  <a:pt x="4275984" y="485253"/>
                </a:cubicBezTo>
                <a:lnTo>
                  <a:pt x="4275984" y="2426206"/>
                </a:lnTo>
                <a:lnTo>
                  <a:pt x="4272591" y="2459861"/>
                </a:lnTo>
                <a:lnTo>
                  <a:pt x="4182815" y="2468912"/>
                </a:lnTo>
                <a:lnTo>
                  <a:pt x="485253" y="2468912"/>
                </a:lnTo>
                <a:cubicBezTo>
                  <a:pt x="217255" y="2468912"/>
                  <a:pt x="0" y="2251657"/>
                  <a:pt x="0" y="1983659"/>
                </a:cubicBezTo>
                <a:lnTo>
                  <a:pt x="0" y="42706"/>
                </a:lnTo>
                <a:lnTo>
                  <a:pt x="3393" y="9051"/>
                </a:lnTo>
                <a:lnTo>
                  <a:pt x="93169" y="0"/>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dirty="0"/>
          </a:p>
        </p:txBody>
      </p:sp>
      <p:grpSp>
        <p:nvGrpSpPr>
          <p:cNvPr id="20" name="Group 19">
            <a:extLst>
              <a:ext uri="{FF2B5EF4-FFF2-40B4-BE49-F238E27FC236}">
                <a16:creationId xmlns:a16="http://schemas.microsoft.com/office/drawing/2014/main" id="{ED32FCCF-4D69-9D13-F65D-0BB2199C388D}"/>
              </a:ext>
            </a:extLst>
          </p:cNvPr>
          <p:cNvGrpSpPr/>
          <p:nvPr/>
        </p:nvGrpSpPr>
        <p:grpSpPr>
          <a:xfrm>
            <a:off x="7848396" y="5613490"/>
            <a:ext cx="3825201" cy="1127069"/>
            <a:chOff x="8254945" y="4773246"/>
            <a:chExt cx="3825201" cy="1127069"/>
          </a:xfrm>
        </p:grpSpPr>
        <p:pic>
          <p:nvPicPr>
            <p:cNvPr id="48" name="Picture 47">
              <a:extLst>
                <a:ext uri="{FF2B5EF4-FFF2-40B4-BE49-F238E27FC236}">
                  <a16:creationId xmlns:a16="http://schemas.microsoft.com/office/drawing/2014/main" id="{24CC35B4-1842-9C15-731B-8B54940BE9A2}"/>
                </a:ext>
              </a:extLst>
            </p:cNvPr>
            <p:cNvPicPr>
              <a:picLocks noChangeAspect="1"/>
            </p:cNvPicPr>
            <p:nvPr/>
          </p:nvPicPr>
          <p:blipFill rotWithShape="1">
            <a:blip r:embed="rId3">
              <a:extLst>
                <a:ext uri="{28A0092B-C50C-407E-A947-70E740481C1C}">
                  <a14:useLocalDpi xmlns:a14="http://schemas.microsoft.com/office/drawing/2010/main" val="0"/>
                </a:ext>
              </a:extLst>
            </a:blip>
            <a:srcRect b="35219"/>
            <a:stretch/>
          </p:blipFill>
          <p:spPr>
            <a:xfrm>
              <a:off x="10528376" y="4773246"/>
              <a:ext cx="1551770" cy="1005254"/>
            </a:xfrm>
            <a:prstGeom prst="rect">
              <a:avLst/>
            </a:prstGeom>
          </p:spPr>
        </p:pic>
        <p:pic>
          <p:nvPicPr>
            <p:cNvPr id="18" name="Picture 17">
              <a:extLst>
                <a:ext uri="{FF2B5EF4-FFF2-40B4-BE49-F238E27FC236}">
                  <a16:creationId xmlns:a16="http://schemas.microsoft.com/office/drawing/2014/main" id="{5411F3FD-5EAA-C3E7-E7EF-5CCC2A79353F}"/>
                </a:ext>
              </a:extLst>
            </p:cNvPr>
            <p:cNvPicPr>
              <a:picLocks noChangeAspect="1"/>
            </p:cNvPicPr>
            <p:nvPr/>
          </p:nvPicPr>
          <p:blipFill rotWithShape="1">
            <a:blip r:embed="rId3">
              <a:extLst>
                <a:ext uri="{28A0092B-C50C-407E-A947-70E740481C1C}">
                  <a14:useLocalDpi xmlns:a14="http://schemas.microsoft.com/office/drawing/2010/main" val="0"/>
                </a:ext>
              </a:extLst>
            </a:blip>
            <a:srcRect t="78919"/>
            <a:stretch/>
          </p:blipFill>
          <p:spPr>
            <a:xfrm>
              <a:off x="8254945" y="5339185"/>
              <a:ext cx="2661810" cy="561130"/>
            </a:xfrm>
            <a:prstGeom prst="rect">
              <a:avLst/>
            </a:prstGeom>
          </p:spPr>
        </p:pic>
        <p:pic>
          <p:nvPicPr>
            <p:cNvPr id="19" name="Picture 18">
              <a:extLst>
                <a:ext uri="{FF2B5EF4-FFF2-40B4-BE49-F238E27FC236}">
                  <a16:creationId xmlns:a16="http://schemas.microsoft.com/office/drawing/2014/main" id="{8E5E0513-ACB7-789F-3555-156162FDDDE8}"/>
                </a:ext>
              </a:extLst>
            </p:cNvPr>
            <p:cNvPicPr>
              <a:picLocks noChangeAspect="1"/>
            </p:cNvPicPr>
            <p:nvPr/>
          </p:nvPicPr>
          <p:blipFill rotWithShape="1">
            <a:blip r:embed="rId3">
              <a:extLst>
                <a:ext uri="{28A0092B-C50C-407E-A947-70E740481C1C}">
                  <a14:useLocalDpi xmlns:a14="http://schemas.microsoft.com/office/drawing/2010/main" val="0"/>
                </a:ext>
              </a:extLst>
            </a:blip>
            <a:srcRect t="64152" b="20646"/>
            <a:stretch/>
          </p:blipFill>
          <p:spPr>
            <a:xfrm>
              <a:off x="8844881" y="4953368"/>
              <a:ext cx="2661810" cy="404638"/>
            </a:xfrm>
            <a:prstGeom prst="rect">
              <a:avLst/>
            </a:prstGeom>
          </p:spPr>
        </p:pic>
      </p:grpSp>
      <p:sp>
        <p:nvSpPr>
          <p:cNvPr id="6" name="Subtitle 2">
            <a:extLst>
              <a:ext uri="{FF2B5EF4-FFF2-40B4-BE49-F238E27FC236}">
                <a16:creationId xmlns:a16="http://schemas.microsoft.com/office/drawing/2014/main" id="{B65A9542-53A4-41D9-2B87-1572B0E02EA2}"/>
              </a:ext>
            </a:extLst>
          </p:cNvPr>
          <p:cNvSpPr txBox="1">
            <a:spLocks/>
          </p:cNvSpPr>
          <p:nvPr/>
        </p:nvSpPr>
        <p:spPr>
          <a:xfrm>
            <a:off x="7725433" y="2362548"/>
            <a:ext cx="4102845" cy="17958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a:lnSpc>
                <a:spcPct val="110000"/>
              </a:lnSpc>
              <a:buNone/>
            </a:pPr>
            <a:r>
              <a:rPr lang="fa-IR" sz="2000" b="1" i="1" spc="50" dirty="0">
                <a:ln w="11430"/>
                <a:solidFill>
                  <a:schemeClr val="accent4">
                    <a:lumMod val="20000"/>
                    <a:lumOff val="80000"/>
                  </a:schemeClr>
                </a:solidFill>
                <a:effectLst>
                  <a:outerShdw blurRad="76200" dist="50800" dir="5400000" algn="tl" rotWithShape="0">
                    <a:srgbClr val="000000">
                      <a:alpha val="65000"/>
                    </a:srgbClr>
                  </a:outerShdw>
                </a:effectLst>
                <a:latin typeface="+mj-lt"/>
                <a:ea typeface="+mj-ea"/>
                <a:cs typeface="B Titr" panose="00000700000000000000" pitchFamily="2" charset="-78"/>
              </a:rPr>
              <a:t>مروری کوتاه بر دستاوردها و عملکرد </a:t>
            </a:r>
          </a:p>
          <a:p>
            <a:pPr marL="0" indent="0" algn="ctr" rtl="1">
              <a:lnSpc>
                <a:spcPct val="110000"/>
              </a:lnSpc>
              <a:buNone/>
            </a:pPr>
            <a:r>
              <a:rPr lang="fa-IR" sz="2000" b="1" i="1" spc="50" dirty="0">
                <a:ln w="11430"/>
                <a:solidFill>
                  <a:schemeClr val="accent4">
                    <a:lumMod val="20000"/>
                    <a:lumOff val="80000"/>
                  </a:schemeClr>
                </a:solidFill>
                <a:effectLst>
                  <a:outerShdw blurRad="76200" dist="50800" dir="5400000" algn="tl" rotWithShape="0">
                    <a:srgbClr val="000000">
                      <a:alpha val="65000"/>
                    </a:srgbClr>
                  </a:outerShdw>
                </a:effectLst>
                <a:latin typeface="+mj-lt"/>
                <a:ea typeface="+mj-ea"/>
                <a:cs typeface="B Titr" panose="00000700000000000000" pitchFamily="2" charset="-78"/>
              </a:rPr>
              <a:t>کمیسیون حمل و نقل </a:t>
            </a:r>
          </a:p>
        </p:txBody>
      </p:sp>
      <p:sp>
        <p:nvSpPr>
          <p:cNvPr id="9" name="TextBox 8">
            <a:extLst>
              <a:ext uri="{FF2B5EF4-FFF2-40B4-BE49-F238E27FC236}">
                <a16:creationId xmlns:a16="http://schemas.microsoft.com/office/drawing/2014/main" id="{5CA109AC-A327-BDEC-4B2A-93C614F6026E}"/>
              </a:ext>
            </a:extLst>
          </p:cNvPr>
          <p:cNvSpPr txBox="1"/>
          <p:nvPr/>
        </p:nvSpPr>
        <p:spPr>
          <a:xfrm>
            <a:off x="7796002" y="3696802"/>
            <a:ext cx="3961706" cy="329321"/>
          </a:xfrm>
          <a:prstGeom prst="rect">
            <a:avLst/>
          </a:prstGeom>
          <a:noFill/>
        </p:spPr>
        <p:txBody>
          <a:bodyPr wrap="square">
            <a:spAutoFit/>
          </a:bodyPr>
          <a:lstStyle/>
          <a:p>
            <a:pPr marL="0" indent="0" algn="ctr" rtl="1">
              <a:lnSpc>
                <a:spcPct val="110000"/>
              </a:lnSpc>
              <a:buNone/>
            </a:pPr>
            <a:r>
              <a:rPr lang="fa-IR" sz="1400" b="1" spc="50" dirty="0">
                <a:ln w="11430"/>
                <a:solidFill>
                  <a:schemeClr val="accent4">
                    <a:lumMod val="20000"/>
                    <a:lumOff val="80000"/>
                  </a:schemeClr>
                </a:solidFill>
                <a:effectLst>
                  <a:outerShdw blurRad="76200" dist="50800" dir="5400000" algn="tl" rotWithShape="0">
                    <a:srgbClr val="000000">
                      <a:alpha val="65000"/>
                    </a:srgbClr>
                  </a:outerShdw>
                </a:effectLst>
                <a:latin typeface="+mj-lt"/>
                <a:ea typeface="+mj-ea"/>
                <a:cs typeface="B Titr" panose="00000700000000000000" pitchFamily="2" charset="-78"/>
              </a:rPr>
              <a:t>اتاق بازرگانی، صنایع، معادن و کشاورزی تهران</a:t>
            </a:r>
          </a:p>
        </p:txBody>
      </p:sp>
      <p:sp>
        <p:nvSpPr>
          <p:cNvPr id="10" name="Title 1">
            <a:extLst>
              <a:ext uri="{FF2B5EF4-FFF2-40B4-BE49-F238E27FC236}">
                <a16:creationId xmlns:a16="http://schemas.microsoft.com/office/drawing/2014/main" id="{FC327E1C-31C2-A448-0747-06F2EA51D205}"/>
              </a:ext>
            </a:extLst>
          </p:cNvPr>
          <p:cNvSpPr txBox="1">
            <a:spLocks/>
          </p:cNvSpPr>
          <p:nvPr/>
        </p:nvSpPr>
        <p:spPr>
          <a:xfrm>
            <a:off x="8122334" y="4007927"/>
            <a:ext cx="3412903" cy="37745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fa-IR" sz="1200" b="1" spc="50" dirty="0">
                <a:ln w="11430"/>
                <a:solidFill>
                  <a:schemeClr val="accent4">
                    <a:lumMod val="20000"/>
                    <a:lumOff val="80000"/>
                  </a:schemeClr>
                </a:solidFill>
                <a:effectLst>
                  <a:outerShdw blurRad="76200" dist="50800" dir="5400000" algn="tl" rotWithShape="0">
                    <a:srgbClr val="000000">
                      <a:alpha val="65000"/>
                    </a:srgbClr>
                  </a:outerShdw>
                </a:effectLst>
                <a:cs typeface="B Titr" panose="00000700000000000000" pitchFamily="2" charset="-78"/>
              </a:rPr>
              <a:t>معاونت امور کمیسیون‌ها و هیئت نمایندگان</a:t>
            </a:r>
            <a:endParaRPr lang="en-US" sz="1800" dirty="0">
              <a:solidFill>
                <a:schemeClr val="accent4">
                  <a:lumMod val="20000"/>
                  <a:lumOff val="80000"/>
                </a:schemeClr>
              </a:solidFill>
            </a:endParaRPr>
          </a:p>
        </p:txBody>
      </p:sp>
      <p:sp>
        <p:nvSpPr>
          <p:cNvPr id="29" name="Freeform: Shape 28">
            <a:extLst>
              <a:ext uri="{FF2B5EF4-FFF2-40B4-BE49-F238E27FC236}">
                <a16:creationId xmlns:a16="http://schemas.microsoft.com/office/drawing/2014/main" id="{CA4C861A-52D5-F9AB-6B32-3C26786F7234}"/>
              </a:ext>
            </a:extLst>
          </p:cNvPr>
          <p:cNvSpPr/>
          <p:nvPr/>
        </p:nvSpPr>
        <p:spPr>
          <a:xfrm>
            <a:off x="8260091" y="1674953"/>
            <a:ext cx="3902348" cy="2250876"/>
          </a:xfrm>
          <a:custGeom>
            <a:avLst/>
            <a:gdLst>
              <a:gd name="connsiteX0" fmla="*/ 481860 w 4664675"/>
              <a:gd name="connsiteY0" fmla="*/ 0 h 2902408"/>
              <a:gd name="connsiteX1" fmla="*/ 4179422 w 4664675"/>
              <a:gd name="connsiteY1" fmla="*/ 0 h 2902408"/>
              <a:gd name="connsiteX2" fmla="*/ 4664675 w 4664675"/>
              <a:gd name="connsiteY2" fmla="*/ 485253 h 2902408"/>
              <a:gd name="connsiteX3" fmla="*/ 4664675 w 4664675"/>
              <a:gd name="connsiteY3" fmla="*/ 2426206 h 2902408"/>
              <a:gd name="connsiteX4" fmla="*/ 4277217 w 4664675"/>
              <a:gd name="connsiteY4" fmla="*/ 2901600 h 2902408"/>
              <a:gd name="connsiteX5" fmla="*/ 4269198 w 4664675"/>
              <a:gd name="connsiteY5" fmla="*/ 2902408 h 2902408"/>
              <a:gd name="connsiteX6" fmla="*/ 4272591 w 4664675"/>
              <a:gd name="connsiteY6" fmla="*/ 2868753 h 2902408"/>
              <a:gd name="connsiteX7" fmla="*/ 4272591 w 4664675"/>
              <a:gd name="connsiteY7" fmla="*/ 927800 h 2902408"/>
              <a:gd name="connsiteX8" fmla="*/ 3787338 w 4664675"/>
              <a:gd name="connsiteY8" fmla="*/ 442547 h 2902408"/>
              <a:gd name="connsiteX9" fmla="*/ 89776 w 4664675"/>
              <a:gd name="connsiteY9" fmla="*/ 442547 h 2902408"/>
              <a:gd name="connsiteX10" fmla="*/ 0 w 4664675"/>
              <a:gd name="connsiteY10" fmla="*/ 451598 h 2902408"/>
              <a:gd name="connsiteX11" fmla="*/ 6466 w 4664675"/>
              <a:gd name="connsiteY11" fmla="*/ 387458 h 2902408"/>
              <a:gd name="connsiteX12" fmla="*/ 481860 w 4664675"/>
              <a:gd name="connsiteY12" fmla="*/ 0 h 290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4675" h="2902408">
                <a:moveTo>
                  <a:pt x="481860" y="0"/>
                </a:moveTo>
                <a:lnTo>
                  <a:pt x="4179422" y="0"/>
                </a:lnTo>
                <a:cubicBezTo>
                  <a:pt x="4447420" y="0"/>
                  <a:pt x="4664675" y="217255"/>
                  <a:pt x="4664675" y="485253"/>
                </a:cubicBezTo>
                <a:lnTo>
                  <a:pt x="4664675" y="2426206"/>
                </a:lnTo>
                <a:cubicBezTo>
                  <a:pt x="4664675" y="2660704"/>
                  <a:pt x="4498339" y="2856352"/>
                  <a:pt x="4277217" y="2901600"/>
                </a:cubicBezTo>
                <a:lnTo>
                  <a:pt x="4269198" y="2902408"/>
                </a:lnTo>
                <a:lnTo>
                  <a:pt x="4272591" y="2868753"/>
                </a:lnTo>
                <a:lnTo>
                  <a:pt x="4272591" y="927800"/>
                </a:lnTo>
                <a:cubicBezTo>
                  <a:pt x="4272591" y="659802"/>
                  <a:pt x="4055336" y="442547"/>
                  <a:pt x="3787338" y="442547"/>
                </a:cubicBezTo>
                <a:lnTo>
                  <a:pt x="89776" y="442547"/>
                </a:lnTo>
                <a:lnTo>
                  <a:pt x="0" y="451598"/>
                </a:lnTo>
                <a:lnTo>
                  <a:pt x="6466" y="387458"/>
                </a:lnTo>
                <a:cubicBezTo>
                  <a:pt x="51714" y="166336"/>
                  <a:pt x="247362" y="0"/>
                  <a:pt x="481860" y="0"/>
                </a:cubicBezTo>
                <a:close/>
              </a:path>
            </a:pathLst>
          </a:custGeom>
          <a:solidFill>
            <a:schemeClr val="accent4">
              <a:lumMod val="75000"/>
            </a:schemeClr>
          </a:solidFill>
          <a:ln/>
          <a:effectLst>
            <a:innerShdw blurRad="63500" dist="50800" dir="10800000">
              <a:prstClr val="black">
                <a:alpha val="46000"/>
              </a:prstClr>
            </a:innerShdw>
            <a:reflection blurRad="6350" stA="52000" endA="300" endPos="35000" dir="5400000" sy="-100000" algn="bl" rotWithShape="0"/>
          </a:effectLst>
        </p:spPr>
        <p:style>
          <a:lnRef idx="0">
            <a:schemeClr val="accent4"/>
          </a:lnRef>
          <a:fillRef idx="3">
            <a:schemeClr val="accent4"/>
          </a:fillRef>
          <a:effectRef idx="3">
            <a:schemeClr val="accent4"/>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26795456-163F-60D9-7CD3-13A9CC4E313E}"/>
              </a:ext>
            </a:extLst>
          </p:cNvPr>
          <p:cNvSpPr/>
          <p:nvPr/>
        </p:nvSpPr>
        <p:spPr>
          <a:xfrm>
            <a:off x="7481724" y="2627006"/>
            <a:ext cx="4275984" cy="2468912"/>
          </a:xfrm>
          <a:custGeom>
            <a:avLst/>
            <a:gdLst>
              <a:gd name="connsiteX0" fmla="*/ 395477 w 4664675"/>
              <a:gd name="connsiteY0" fmla="*/ 0 h 2902408"/>
              <a:gd name="connsiteX1" fmla="*/ 392084 w 4664675"/>
              <a:gd name="connsiteY1" fmla="*/ 33655 h 2902408"/>
              <a:gd name="connsiteX2" fmla="*/ 392084 w 4664675"/>
              <a:gd name="connsiteY2" fmla="*/ 1974608 h 2902408"/>
              <a:gd name="connsiteX3" fmla="*/ 877337 w 4664675"/>
              <a:gd name="connsiteY3" fmla="*/ 2459861 h 2902408"/>
              <a:gd name="connsiteX4" fmla="*/ 4574899 w 4664675"/>
              <a:gd name="connsiteY4" fmla="*/ 2459861 h 2902408"/>
              <a:gd name="connsiteX5" fmla="*/ 4664675 w 4664675"/>
              <a:gd name="connsiteY5" fmla="*/ 2450810 h 2902408"/>
              <a:gd name="connsiteX6" fmla="*/ 4658209 w 4664675"/>
              <a:gd name="connsiteY6" fmla="*/ 2514950 h 2902408"/>
              <a:gd name="connsiteX7" fmla="*/ 4182815 w 4664675"/>
              <a:gd name="connsiteY7" fmla="*/ 2902408 h 2902408"/>
              <a:gd name="connsiteX8" fmla="*/ 485253 w 4664675"/>
              <a:gd name="connsiteY8" fmla="*/ 2902408 h 2902408"/>
              <a:gd name="connsiteX9" fmla="*/ 0 w 4664675"/>
              <a:gd name="connsiteY9" fmla="*/ 2417155 h 2902408"/>
              <a:gd name="connsiteX10" fmla="*/ 0 w 4664675"/>
              <a:gd name="connsiteY10" fmla="*/ 476202 h 2902408"/>
              <a:gd name="connsiteX11" fmla="*/ 387458 w 4664675"/>
              <a:gd name="connsiteY11" fmla="*/ 808 h 2902408"/>
              <a:gd name="connsiteX12" fmla="*/ 395477 w 4664675"/>
              <a:gd name="connsiteY12" fmla="*/ 0 h 290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4675" h="2902408">
                <a:moveTo>
                  <a:pt x="395477" y="0"/>
                </a:moveTo>
                <a:lnTo>
                  <a:pt x="392084" y="33655"/>
                </a:lnTo>
                <a:lnTo>
                  <a:pt x="392084" y="1974608"/>
                </a:lnTo>
                <a:cubicBezTo>
                  <a:pt x="392084" y="2242606"/>
                  <a:pt x="609339" y="2459861"/>
                  <a:pt x="877337" y="2459861"/>
                </a:cubicBezTo>
                <a:lnTo>
                  <a:pt x="4574899" y="2459861"/>
                </a:lnTo>
                <a:lnTo>
                  <a:pt x="4664675" y="2450810"/>
                </a:lnTo>
                <a:lnTo>
                  <a:pt x="4658209" y="2514950"/>
                </a:lnTo>
                <a:cubicBezTo>
                  <a:pt x="4612961" y="2736072"/>
                  <a:pt x="4417313" y="2902408"/>
                  <a:pt x="4182815" y="2902408"/>
                </a:cubicBezTo>
                <a:lnTo>
                  <a:pt x="485253" y="2902408"/>
                </a:lnTo>
                <a:cubicBezTo>
                  <a:pt x="217255" y="2902408"/>
                  <a:pt x="0" y="2685153"/>
                  <a:pt x="0" y="2417155"/>
                </a:cubicBezTo>
                <a:lnTo>
                  <a:pt x="0" y="476202"/>
                </a:lnTo>
                <a:cubicBezTo>
                  <a:pt x="0" y="241704"/>
                  <a:pt x="166336" y="46056"/>
                  <a:pt x="387458" y="808"/>
                </a:cubicBezTo>
                <a:lnTo>
                  <a:pt x="395477" y="0"/>
                </a:lnTo>
                <a:close/>
              </a:path>
            </a:pathLst>
          </a:custGeom>
          <a:solidFill>
            <a:schemeClr val="accent4">
              <a:lumMod val="75000"/>
            </a:schemeClr>
          </a:solidFill>
          <a:ln/>
          <a:effectLst>
            <a:innerShdw blurRad="63500" dist="50800" dir="18900000">
              <a:prstClr val="black"/>
            </a:innerShdw>
            <a:reflection blurRad="6350" stA="52000" endA="300" endPos="35000" dir="5400000" sy="-100000" algn="bl" rotWithShape="0"/>
          </a:effectLst>
        </p:spPr>
        <p:style>
          <a:lnRef idx="0">
            <a:schemeClr val="accent4"/>
          </a:lnRef>
          <a:fillRef idx="3">
            <a:schemeClr val="accent4"/>
          </a:fillRef>
          <a:effectRef idx="3">
            <a:schemeClr val="accent4"/>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557658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B0912-3DF5-5D78-9AE2-72B6B4F09EAA}"/>
            </a:ext>
          </a:extLst>
        </p:cNvPr>
        <p:cNvGrpSpPr/>
        <p:nvPr/>
      </p:nvGrpSpPr>
      <p:grpSpPr>
        <a:xfrm>
          <a:off x="0" y="0"/>
          <a:ext cx="0" cy="0"/>
          <a:chOff x="0" y="0"/>
          <a:chExt cx="0" cy="0"/>
        </a:xfrm>
      </p:grpSpPr>
      <p:grpSp>
        <p:nvGrpSpPr>
          <p:cNvPr id="35" name="그룹 5">
            <a:extLst>
              <a:ext uri="{FF2B5EF4-FFF2-40B4-BE49-F238E27FC236}">
                <a16:creationId xmlns:a16="http://schemas.microsoft.com/office/drawing/2014/main" id="{E37D97FE-573A-52E6-DC30-879A644B4972}"/>
              </a:ext>
            </a:extLst>
          </p:cNvPr>
          <p:cNvGrpSpPr/>
          <p:nvPr/>
        </p:nvGrpSpPr>
        <p:grpSpPr>
          <a:xfrm>
            <a:off x="-28283" y="5445206"/>
            <a:ext cx="12217731" cy="1697488"/>
            <a:chOff x="-25731" y="3043912"/>
            <a:chExt cx="12217731" cy="1885949"/>
          </a:xfrm>
        </p:grpSpPr>
        <p:sp>
          <p:nvSpPr>
            <p:cNvPr id="37" name="자유형: 도형 6">
              <a:extLst>
                <a:ext uri="{FF2B5EF4-FFF2-40B4-BE49-F238E27FC236}">
                  <a16:creationId xmlns:a16="http://schemas.microsoft.com/office/drawing/2014/main" id="{DE41C135-E6E2-9463-DA52-F61599F3C89B}"/>
                </a:ext>
              </a:extLst>
            </p:cNvPr>
            <p:cNvSpPr/>
            <p:nvPr/>
          </p:nvSpPr>
          <p:spPr>
            <a:xfrm rot="10800000">
              <a:off x="-25731" y="4282478"/>
              <a:ext cx="756319" cy="550046"/>
            </a:xfrm>
            <a:custGeom>
              <a:avLst/>
              <a:gdLst>
                <a:gd name="connsiteX0" fmla="*/ 253086 w 756319"/>
                <a:gd name="connsiteY0" fmla="*/ 550046 h 550046"/>
                <a:gd name="connsiteX1" fmla="*/ 0 w 756319"/>
                <a:gd name="connsiteY1" fmla="*/ 363270 h 550046"/>
                <a:gd name="connsiteX2" fmla="*/ 756319 w 756319"/>
                <a:gd name="connsiteY2" fmla="*/ 757 h 550046"/>
                <a:gd name="connsiteX3" fmla="*/ 743393 w 756319"/>
                <a:gd name="connsiteY3" fmla="*/ 315036 h 550046"/>
                <a:gd name="connsiteX4" fmla="*/ 253086 w 756319"/>
                <a:gd name="connsiteY4" fmla="*/ 550046 h 550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319" h="550046">
                  <a:moveTo>
                    <a:pt x="253086" y="550046"/>
                  </a:moveTo>
                  <a:lnTo>
                    <a:pt x="0" y="363270"/>
                  </a:lnTo>
                  <a:cubicBezTo>
                    <a:pt x="176300" y="124378"/>
                    <a:pt x="459667" y="-11443"/>
                    <a:pt x="756319" y="757"/>
                  </a:cubicBezTo>
                  <a:lnTo>
                    <a:pt x="743393" y="315036"/>
                  </a:lnTo>
                  <a:cubicBezTo>
                    <a:pt x="551079" y="307127"/>
                    <a:pt x="367379" y="395177"/>
                    <a:pt x="253086" y="550046"/>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solidFill>
                  <a:schemeClr val="tx1"/>
                </a:solidFill>
              </a:endParaRPr>
            </a:p>
          </p:txBody>
        </p:sp>
        <p:grpSp>
          <p:nvGrpSpPr>
            <p:cNvPr id="38" name="그룹 7">
              <a:extLst>
                <a:ext uri="{FF2B5EF4-FFF2-40B4-BE49-F238E27FC236}">
                  <a16:creationId xmlns:a16="http://schemas.microsoft.com/office/drawing/2014/main" id="{29D73212-A408-BF27-FD89-2F822948EE96}"/>
                </a:ext>
              </a:extLst>
            </p:cNvPr>
            <p:cNvGrpSpPr/>
            <p:nvPr/>
          </p:nvGrpSpPr>
          <p:grpSpPr>
            <a:xfrm>
              <a:off x="728845" y="3141251"/>
              <a:ext cx="2068604" cy="1788610"/>
              <a:chOff x="790462" y="2390775"/>
              <a:chExt cx="3238726" cy="2800350"/>
            </a:xfrm>
            <a:solidFill>
              <a:schemeClr val="tx1">
                <a:lumMod val="50000"/>
                <a:lumOff val="50000"/>
              </a:schemeClr>
            </a:solidFill>
          </p:grpSpPr>
          <p:sp>
            <p:nvSpPr>
              <p:cNvPr id="67" name="막힌 원호 22">
                <a:extLst>
                  <a:ext uri="{FF2B5EF4-FFF2-40B4-BE49-F238E27FC236}">
                    <a16:creationId xmlns:a16="http://schemas.microsoft.com/office/drawing/2014/main" id="{869749FA-732C-AADC-D6D3-3E798C5F04B9}"/>
                  </a:ext>
                </a:extLst>
              </p:cNvPr>
              <p:cNvSpPr/>
              <p:nvPr/>
            </p:nvSpPr>
            <p:spPr>
              <a:xfrm>
                <a:off x="1009650" y="2390775"/>
                <a:ext cx="2800350" cy="2800350"/>
              </a:xfrm>
              <a:prstGeom prst="blockArc">
                <a:avLst>
                  <a:gd name="adj1" fmla="val 12985621"/>
                  <a:gd name="adj2" fmla="val 19433062"/>
                  <a:gd name="adj3" fmla="val 174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8" name="직사각형 23">
                <a:extLst>
                  <a:ext uri="{FF2B5EF4-FFF2-40B4-BE49-F238E27FC236}">
                    <a16:creationId xmlns:a16="http://schemas.microsoft.com/office/drawing/2014/main" id="{C5EFF03C-2A63-EE44-DB72-641993169D4F}"/>
                  </a:ext>
                </a:extLst>
              </p:cNvPr>
              <p:cNvSpPr/>
              <p:nvPr/>
            </p:nvSpPr>
            <p:spPr>
              <a:xfrm rot="2160000">
                <a:off x="790462"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9" name="직사각형 24">
                <a:extLst>
                  <a:ext uri="{FF2B5EF4-FFF2-40B4-BE49-F238E27FC236}">
                    <a16:creationId xmlns:a16="http://schemas.microsoft.com/office/drawing/2014/main" id="{C0F6FEA9-E6AC-251F-F86F-9B6F73A99F80}"/>
                  </a:ext>
                </a:extLst>
              </p:cNvPr>
              <p:cNvSpPr/>
              <p:nvPr/>
            </p:nvSpPr>
            <p:spPr>
              <a:xfrm rot="19440000" flipH="1">
                <a:off x="3541715"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0" name="그룹 8">
              <a:extLst>
                <a:ext uri="{FF2B5EF4-FFF2-40B4-BE49-F238E27FC236}">
                  <a16:creationId xmlns:a16="http://schemas.microsoft.com/office/drawing/2014/main" id="{B366B983-4186-F851-D428-11E4470A5AB6}"/>
                </a:ext>
              </a:extLst>
            </p:cNvPr>
            <p:cNvGrpSpPr/>
            <p:nvPr/>
          </p:nvGrpSpPr>
          <p:grpSpPr>
            <a:xfrm flipV="1">
              <a:off x="2624160" y="3043912"/>
              <a:ext cx="1928607" cy="1788609"/>
              <a:chOff x="1009650" y="2390775"/>
              <a:chExt cx="3019538" cy="2800350"/>
            </a:xfrm>
            <a:solidFill>
              <a:schemeClr val="tx1">
                <a:lumMod val="50000"/>
                <a:lumOff val="50000"/>
              </a:schemeClr>
            </a:solidFill>
          </p:grpSpPr>
          <p:sp>
            <p:nvSpPr>
              <p:cNvPr id="65" name="막힌 원호 20">
                <a:extLst>
                  <a:ext uri="{FF2B5EF4-FFF2-40B4-BE49-F238E27FC236}">
                    <a16:creationId xmlns:a16="http://schemas.microsoft.com/office/drawing/2014/main" id="{D761DE5E-C8AB-D51E-2EC0-E283AC2D3D11}"/>
                  </a:ext>
                </a:extLst>
              </p:cNvPr>
              <p:cNvSpPr/>
              <p:nvPr/>
            </p:nvSpPr>
            <p:spPr>
              <a:xfrm>
                <a:off x="1009650" y="2390775"/>
                <a:ext cx="2800350" cy="2800350"/>
              </a:xfrm>
              <a:prstGeom prst="blockArc">
                <a:avLst>
                  <a:gd name="adj1" fmla="val 12985621"/>
                  <a:gd name="adj2" fmla="val 19433062"/>
                  <a:gd name="adj3" fmla="val 174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6" name="직사각형 21">
                <a:extLst>
                  <a:ext uri="{FF2B5EF4-FFF2-40B4-BE49-F238E27FC236}">
                    <a16:creationId xmlns:a16="http://schemas.microsoft.com/office/drawing/2014/main" id="{4312CE94-8596-3B71-BB12-3CB3E17B01A9}"/>
                  </a:ext>
                </a:extLst>
              </p:cNvPr>
              <p:cNvSpPr/>
              <p:nvPr/>
            </p:nvSpPr>
            <p:spPr>
              <a:xfrm rot="19440000" flipH="1">
                <a:off x="3541715"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1" name="막힌 원호 9">
              <a:extLst>
                <a:ext uri="{FF2B5EF4-FFF2-40B4-BE49-F238E27FC236}">
                  <a16:creationId xmlns:a16="http://schemas.microsoft.com/office/drawing/2014/main" id="{8BB0D5C8-5627-6650-0787-3A6CFF72946C}"/>
                </a:ext>
              </a:extLst>
            </p:cNvPr>
            <p:cNvSpPr/>
            <p:nvPr/>
          </p:nvSpPr>
          <p:spPr>
            <a:xfrm rot="10800000" flipV="1">
              <a:off x="4376246" y="3141252"/>
              <a:ext cx="1788609" cy="1788609"/>
            </a:xfrm>
            <a:prstGeom prst="blockArc">
              <a:avLst>
                <a:gd name="adj1" fmla="val 12985621"/>
                <a:gd name="adj2" fmla="val 19433062"/>
                <a:gd name="adj3" fmla="val 1745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43" name="그룹 10">
              <a:extLst>
                <a:ext uri="{FF2B5EF4-FFF2-40B4-BE49-F238E27FC236}">
                  <a16:creationId xmlns:a16="http://schemas.microsoft.com/office/drawing/2014/main" id="{11BD5F2F-D28A-6A76-06EF-33FBC6A92F49}"/>
                </a:ext>
              </a:extLst>
            </p:cNvPr>
            <p:cNvGrpSpPr/>
            <p:nvPr/>
          </p:nvGrpSpPr>
          <p:grpSpPr>
            <a:xfrm flipV="1">
              <a:off x="5988377" y="3043912"/>
              <a:ext cx="2068604" cy="1788609"/>
              <a:chOff x="790462" y="2390775"/>
              <a:chExt cx="3238726" cy="2800350"/>
            </a:xfrm>
            <a:solidFill>
              <a:schemeClr val="tx1">
                <a:lumMod val="50000"/>
                <a:lumOff val="50000"/>
              </a:schemeClr>
            </a:solidFill>
          </p:grpSpPr>
          <p:sp>
            <p:nvSpPr>
              <p:cNvPr id="62" name="막힌 원호 17">
                <a:extLst>
                  <a:ext uri="{FF2B5EF4-FFF2-40B4-BE49-F238E27FC236}">
                    <a16:creationId xmlns:a16="http://schemas.microsoft.com/office/drawing/2014/main" id="{CA63B64F-B136-714A-7699-B8706764697F}"/>
                  </a:ext>
                </a:extLst>
              </p:cNvPr>
              <p:cNvSpPr/>
              <p:nvPr/>
            </p:nvSpPr>
            <p:spPr>
              <a:xfrm>
                <a:off x="1009650" y="2390775"/>
                <a:ext cx="2800350" cy="2800350"/>
              </a:xfrm>
              <a:prstGeom prst="blockArc">
                <a:avLst>
                  <a:gd name="adj1" fmla="val 12985621"/>
                  <a:gd name="adj2" fmla="val 19433062"/>
                  <a:gd name="adj3" fmla="val 174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3" name="직사각형 18">
                <a:extLst>
                  <a:ext uri="{FF2B5EF4-FFF2-40B4-BE49-F238E27FC236}">
                    <a16:creationId xmlns:a16="http://schemas.microsoft.com/office/drawing/2014/main" id="{1C77B5A8-87A9-8D61-7715-F71FA71A4425}"/>
                  </a:ext>
                </a:extLst>
              </p:cNvPr>
              <p:cNvSpPr/>
              <p:nvPr/>
            </p:nvSpPr>
            <p:spPr>
              <a:xfrm rot="2160000">
                <a:off x="790462"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직사각형 19">
                <a:extLst>
                  <a:ext uri="{FF2B5EF4-FFF2-40B4-BE49-F238E27FC236}">
                    <a16:creationId xmlns:a16="http://schemas.microsoft.com/office/drawing/2014/main" id="{93CBFC2F-9FC2-4D6F-0F3E-EFB4BE824722}"/>
                  </a:ext>
                </a:extLst>
              </p:cNvPr>
              <p:cNvSpPr/>
              <p:nvPr/>
            </p:nvSpPr>
            <p:spPr>
              <a:xfrm rot="19440000" flipH="1">
                <a:off x="3541715"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5" name="그룹 11">
              <a:extLst>
                <a:ext uri="{FF2B5EF4-FFF2-40B4-BE49-F238E27FC236}">
                  <a16:creationId xmlns:a16="http://schemas.microsoft.com/office/drawing/2014/main" id="{B2C2C0E9-4B8A-B40C-32A5-BBE0139E3927}"/>
                </a:ext>
              </a:extLst>
            </p:cNvPr>
            <p:cNvGrpSpPr/>
            <p:nvPr/>
          </p:nvGrpSpPr>
          <p:grpSpPr>
            <a:xfrm>
              <a:off x="7883649" y="3141252"/>
              <a:ext cx="1928607" cy="1788609"/>
              <a:chOff x="1009650" y="2390775"/>
              <a:chExt cx="3019538" cy="2800350"/>
            </a:xfrm>
            <a:solidFill>
              <a:schemeClr val="tx1">
                <a:lumMod val="50000"/>
                <a:lumOff val="50000"/>
              </a:schemeClr>
            </a:solidFill>
          </p:grpSpPr>
          <p:sp>
            <p:nvSpPr>
              <p:cNvPr id="59" name="막힌 원호 15">
                <a:extLst>
                  <a:ext uri="{FF2B5EF4-FFF2-40B4-BE49-F238E27FC236}">
                    <a16:creationId xmlns:a16="http://schemas.microsoft.com/office/drawing/2014/main" id="{B98D97E1-4D9D-1448-5DF2-DCAE5F1A51D2}"/>
                  </a:ext>
                </a:extLst>
              </p:cNvPr>
              <p:cNvSpPr/>
              <p:nvPr/>
            </p:nvSpPr>
            <p:spPr>
              <a:xfrm>
                <a:off x="1009650" y="2390775"/>
                <a:ext cx="2800350" cy="2800350"/>
              </a:xfrm>
              <a:prstGeom prst="blockArc">
                <a:avLst>
                  <a:gd name="adj1" fmla="val 12985621"/>
                  <a:gd name="adj2" fmla="val 19433062"/>
                  <a:gd name="adj3" fmla="val 174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 name="직사각형 16">
                <a:extLst>
                  <a:ext uri="{FF2B5EF4-FFF2-40B4-BE49-F238E27FC236}">
                    <a16:creationId xmlns:a16="http://schemas.microsoft.com/office/drawing/2014/main" id="{26AF2052-5E07-633B-AE9D-4497518BBAEC}"/>
                  </a:ext>
                </a:extLst>
              </p:cNvPr>
              <p:cNvSpPr/>
              <p:nvPr/>
            </p:nvSpPr>
            <p:spPr>
              <a:xfrm rot="19440000" flipH="1">
                <a:off x="3541715"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6" name="막힌 원호 12">
              <a:extLst>
                <a:ext uri="{FF2B5EF4-FFF2-40B4-BE49-F238E27FC236}">
                  <a16:creationId xmlns:a16="http://schemas.microsoft.com/office/drawing/2014/main" id="{7C13BFD4-DCF9-292F-ABF8-469B0C5DEBFE}"/>
                </a:ext>
              </a:extLst>
            </p:cNvPr>
            <p:cNvSpPr/>
            <p:nvPr/>
          </p:nvSpPr>
          <p:spPr>
            <a:xfrm rot="10800000">
              <a:off x="9635735" y="3043912"/>
              <a:ext cx="1788609" cy="1788609"/>
            </a:xfrm>
            <a:prstGeom prst="blockArc">
              <a:avLst>
                <a:gd name="adj1" fmla="val 12985621"/>
                <a:gd name="adj2" fmla="val 19433062"/>
                <a:gd name="adj3" fmla="val 1745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7" name="자유형: 도형 13">
              <a:extLst>
                <a:ext uri="{FF2B5EF4-FFF2-40B4-BE49-F238E27FC236}">
                  <a16:creationId xmlns:a16="http://schemas.microsoft.com/office/drawing/2014/main" id="{C23C29D4-EEED-F40A-47A5-705D0E12CE74}"/>
                </a:ext>
              </a:extLst>
            </p:cNvPr>
            <p:cNvSpPr/>
            <p:nvPr/>
          </p:nvSpPr>
          <p:spPr>
            <a:xfrm>
              <a:off x="11562598" y="3145832"/>
              <a:ext cx="629402" cy="543425"/>
            </a:xfrm>
            <a:custGeom>
              <a:avLst/>
              <a:gdLst>
                <a:gd name="connsiteX0" fmla="*/ 629402 w 629402"/>
                <a:gd name="connsiteY0" fmla="*/ 0 h 543425"/>
                <a:gd name="connsiteX1" fmla="*/ 629402 w 629402"/>
                <a:gd name="connsiteY1" fmla="*/ 316067 h 543425"/>
                <a:gd name="connsiteX2" fmla="*/ 541524 w 629402"/>
                <a:gd name="connsiteY2" fmla="*/ 334371 h 543425"/>
                <a:gd name="connsiteX3" fmla="*/ 250324 w 629402"/>
                <a:gd name="connsiteY3" fmla="*/ 543425 h 543425"/>
                <a:gd name="connsiteX4" fmla="*/ 0 w 629402"/>
                <a:gd name="connsiteY4" fmla="*/ 358688 h 543425"/>
                <a:gd name="connsiteX5" fmla="*/ 536809 w 629402"/>
                <a:gd name="connsiteY5" fmla="*/ 14290 h 54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9402" h="543425">
                  <a:moveTo>
                    <a:pt x="629402" y="0"/>
                  </a:moveTo>
                  <a:lnTo>
                    <a:pt x="629402" y="316067"/>
                  </a:lnTo>
                  <a:lnTo>
                    <a:pt x="541524" y="334371"/>
                  </a:lnTo>
                  <a:cubicBezTo>
                    <a:pt x="425884" y="371447"/>
                    <a:pt x="323640" y="444081"/>
                    <a:pt x="250324" y="543425"/>
                  </a:cubicBezTo>
                  <a:lnTo>
                    <a:pt x="0" y="358688"/>
                  </a:lnTo>
                  <a:cubicBezTo>
                    <a:pt x="131163" y="180957"/>
                    <a:pt x="322708" y="58977"/>
                    <a:pt x="536809" y="1429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solidFill>
                  <a:schemeClr val="tx1"/>
                </a:solidFill>
              </a:endParaRPr>
            </a:p>
          </p:txBody>
        </p:sp>
        <p:sp>
          <p:nvSpPr>
            <p:cNvPr id="58" name="직사각형 14">
              <a:extLst>
                <a:ext uri="{FF2B5EF4-FFF2-40B4-BE49-F238E27FC236}">
                  <a16:creationId xmlns:a16="http://schemas.microsoft.com/office/drawing/2014/main" id="{76ACA938-2FB2-33FC-F542-1F754006367F}"/>
                </a:ext>
              </a:extLst>
            </p:cNvPr>
            <p:cNvSpPr/>
            <p:nvPr/>
          </p:nvSpPr>
          <p:spPr>
            <a:xfrm rot="2160000">
              <a:off x="11247866" y="3502699"/>
              <a:ext cx="311354" cy="97339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5" name="직사각형 12">
            <a:extLst>
              <a:ext uri="{FF2B5EF4-FFF2-40B4-BE49-F238E27FC236}">
                <a16:creationId xmlns:a16="http://schemas.microsoft.com/office/drawing/2014/main" id="{67486723-4A67-18A6-29C0-36F921C275FE}"/>
              </a:ext>
            </a:extLst>
          </p:cNvPr>
          <p:cNvSpPr/>
          <p:nvPr/>
        </p:nvSpPr>
        <p:spPr>
          <a:xfrm>
            <a:off x="88900" y="166195"/>
            <a:ext cx="11950701" cy="786305"/>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Subtitle 2">
            <a:extLst>
              <a:ext uri="{FF2B5EF4-FFF2-40B4-BE49-F238E27FC236}">
                <a16:creationId xmlns:a16="http://schemas.microsoft.com/office/drawing/2014/main" id="{2FEAA890-5325-72D0-3978-AEA81F8A08E7}"/>
              </a:ext>
            </a:extLst>
          </p:cNvPr>
          <p:cNvSpPr txBox="1">
            <a:spLocks/>
          </p:cNvSpPr>
          <p:nvPr/>
        </p:nvSpPr>
        <p:spPr>
          <a:xfrm>
            <a:off x="6851650" y="325084"/>
            <a:ext cx="4838700" cy="627416"/>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r>
              <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rPr>
              <a:t>اهم موضوعات بررسی شده ذیل کمیسیون حمل و نقل</a:t>
            </a:r>
          </a:p>
        </p:txBody>
      </p:sp>
      <p:grpSp>
        <p:nvGrpSpPr>
          <p:cNvPr id="15" name="Group 14">
            <a:extLst>
              <a:ext uri="{FF2B5EF4-FFF2-40B4-BE49-F238E27FC236}">
                <a16:creationId xmlns:a16="http://schemas.microsoft.com/office/drawing/2014/main" id="{9C842592-E9C6-937E-5BA0-4ECA3EB3CEAC}"/>
              </a:ext>
            </a:extLst>
          </p:cNvPr>
          <p:cNvGrpSpPr/>
          <p:nvPr/>
        </p:nvGrpSpPr>
        <p:grpSpPr>
          <a:xfrm>
            <a:off x="-9525" y="0"/>
            <a:ext cx="12198973" cy="1105010"/>
            <a:chOff x="0" y="0"/>
            <a:chExt cx="12198973" cy="1055753"/>
          </a:xfrm>
          <a:solidFill>
            <a:schemeClr val="bg1"/>
          </a:solidFill>
          <a:scene3d>
            <a:camera prst="orthographicFront">
              <a:rot lat="0" lon="0" rev="0"/>
            </a:camera>
            <a:lightRig rig="contrasting" dir="t">
              <a:rot lat="0" lon="0" rev="1500000"/>
            </a:lightRig>
          </a:scene3d>
        </p:grpSpPr>
        <p:sp>
          <p:nvSpPr>
            <p:cNvPr id="2" name="Rectangle 1">
              <a:extLst>
                <a:ext uri="{FF2B5EF4-FFF2-40B4-BE49-F238E27FC236}">
                  <a16:creationId xmlns:a16="http://schemas.microsoft.com/office/drawing/2014/main" id="{EFF04C55-2682-6D5C-7712-52A6B6502BDD}"/>
                </a:ext>
              </a:extLst>
            </p:cNvPr>
            <p:cNvSpPr/>
            <p:nvPr/>
          </p:nvSpPr>
          <p:spPr>
            <a:xfrm>
              <a:off x="0" y="0"/>
              <a:ext cx="12192000" cy="166195"/>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7975E39-618E-B86B-B888-AB57AADA6C8F}"/>
                </a:ext>
              </a:extLst>
            </p:cNvPr>
            <p:cNvSpPr/>
            <p:nvPr/>
          </p:nvSpPr>
          <p:spPr>
            <a:xfrm>
              <a:off x="6102973" y="903353"/>
              <a:ext cx="6096000" cy="1524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AFD8FA1-305B-0AD3-DFF1-1E0F59330D64}"/>
                </a:ext>
              </a:extLst>
            </p:cNvPr>
            <p:cNvSpPr txBox="1"/>
            <p:nvPr/>
          </p:nvSpPr>
          <p:spPr>
            <a:xfrm>
              <a:off x="0" y="166195"/>
              <a:ext cx="152399" cy="786305"/>
            </a:xfrm>
            <a:prstGeom prst="rect">
              <a:avLst/>
            </a:prstGeom>
            <a:grpFill/>
            <a:ln>
              <a:noFill/>
            </a:ln>
            <a:effectLst>
              <a:outerShdw blurRad="149987" dist="250190" dir="8460000" algn="ctr">
                <a:srgbClr val="000000">
                  <a:alpha val="28000"/>
                </a:srgbClr>
              </a:outerShdw>
            </a:effectLst>
            <a:sp3d prstMaterial="metal">
              <a:bevelT w="88900" h="88900"/>
            </a:sp3d>
          </p:spPr>
          <p:txBody>
            <a:bodyPr wrap="square" rtlCol="0">
              <a:spAutoFit/>
            </a:bodyPr>
            <a:lstStyle/>
            <a:p>
              <a:endParaRPr lang="en-US" dirty="0"/>
            </a:p>
          </p:txBody>
        </p:sp>
        <p:sp>
          <p:nvSpPr>
            <p:cNvPr id="14" name="TextBox 13">
              <a:extLst>
                <a:ext uri="{FF2B5EF4-FFF2-40B4-BE49-F238E27FC236}">
                  <a16:creationId xmlns:a16="http://schemas.microsoft.com/office/drawing/2014/main" id="{34CA7BD7-0820-F4AE-F959-8626ABFABA49}"/>
                </a:ext>
              </a:extLst>
            </p:cNvPr>
            <p:cNvSpPr txBox="1"/>
            <p:nvPr/>
          </p:nvSpPr>
          <p:spPr>
            <a:xfrm>
              <a:off x="12039601" y="166195"/>
              <a:ext cx="152398" cy="786305"/>
            </a:xfrm>
            <a:prstGeom prst="rect">
              <a:avLst/>
            </a:prstGeom>
            <a:grpFill/>
            <a:ln>
              <a:noFill/>
            </a:ln>
            <a:effectLst>
              <a:outerShdw blurRad="149987" dist="250190" dir="8460000" algn="ctr">
                <a:srgbClr val="000000">
                  <a:alpha val="28000"/>
                </a:srgbClr>
              </a:outerShdw>
            </a:effectLst>
            <a:sp3d prstMaterial="metal">
              <a:bevelT w="88900" h="88900"/>
            </a:sp3d>
          </p:spPr>
          <p:txBody>
            <a:bodyPr wrap="square" rtlCol="0">
              <a:spAutoFit/>
            </a:bodyPr>
            <a:lstStyle/>
            <a:p>
              <a:endParaRPr lang="en-US" dirty="0"/>
            </a:p>
          </p:txBody>
        </p:sp>
      </p:grpSp>
      <p:grpSp>
        <p:nvGrpSpPr>
          <p:cNvPr id="49" name="Group 48">
            <a:extLst>
              <a:ext uri="{FF2B5EF4-FFF2-40B4-BE49-F238E27FC236}">
                <a16:creationId xmlns:a16="http://schemas.microsoft.com/office/drawing/2014/main" id="{B49B4772-BBAE-7901-FFAD-73221DD7FF63}"/>
              </a:ext>
            </a:extLst>
          </p:cNvPr>
          <p:cNvGrpSpPr/>
          <p:nvPr/>
        </p:nvGrpSpPr>
        <p:grpSpPr>
          <a:xfrm>
            <a:off x="-173241" y="62161"/>
            <a:ext cx="3730982" cy="1101643"/>
            <a:chOff x="8081704" y="4760150"/>
            <a:chExt cx="3730982" cy="1101643"/>
          </a:xfrm>
        </p:grpSpPr>
        <p:pic>
          <p:nvPicPr>
            <p:cNvPr id="50" name="Picture 49">
              <a:extLst>
                <a:ext uri="{FF2B5EF4-FFF2-40B4-BE49-F238E27FC236}">
                  <a16:creationId xmlns:a16="http://schemas.microsoft.com/office/drawing/2014/main" id="{C4625C2D-ACF7-16BF-A014-006C9339DF96}"/>
                </a:ext>
              </a:extLst>
            </p:cNvPr>
            <p:cNvPicPr>
              <a:picLocks noChangeAspect="1"/>
            </p:cNvPicPr>
            <p:nvPr/>
          </p:nvPicPr>
          <p:blipFill rotWithShape="1">
            <a:blip r:embed="rId2">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51" name="Picture 50">
              <a:extLst>
                <a:ext uri="{FF2B5EF4-FFF2-40B4-BE49-F238E27FC236}">
                  <a16:creationId xmlns:a16="http://schemas.microsoft.com/office/drawing/2014/main" id="{BB15469A-9F7B-9367-D27E-EBEDF86422FD}"/>
                </a:ext>
              </a:extLst>
            </p:cNvPr>
            <p:cNvPicPr>
              <a:picLocks noChangeAspect="1"/>
            </p:cNvPicPr>
            <p:nvPr/>
          </p:nvPicPr>
          <p:blipFill rotWithShape="1">
            <a:blip r:embed="rId2">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52" name="Picture 51">
              <a:extLst>
                <a:ext uri="{FF2B5EF4-FFF2-40B4-BE49-F238E27FC236}">
                  <a16:creationId xmlns:a16="http://schemas.microsoft.com/office/drawing/2014/main" id="{A2468284-8121-A31E-7FBA-AB0566413B5B}"/>
                </a:ext>
              </a:extLst>
            </p:cNvPr>
            <p:cNvPicPr>
              <a:picLocks noChangeAspect="1"/>
            </p:cNvPicPr>
            <p:nvPr/>
          </p:nvPicPr>
          <p:blipFill rotWithShape="1">
            <a:blip r:embed="rId2">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sp>
        <p:nvSpPr>
          <p:cNvPr id="18" name="자유형: 도형 25">
            <a:extLst>
              <a:ext uri="{FF2B5EF4-FFF2-40B4-BE49-F238E27FC236}">
                <a16:creationId xmlns:a16="http://schemas.microsoft.com/office/drawing/2014/main" id="{B3E3E2AD-63FF-C19C-438B-E252D0B49627}"/>
              </a:ext>
            </a:extLst>
          </p:cNvPr>
          <p:cNvSpPr/>
          <p:nvPr/>
        </p:nvSpPr>
        <p:spPr>
          <a:xfrm>
            <a:off x="-17332" y="5663913"/>
            <a:ext cx="12117046" cy="1207982"/>
          </a:xfrm>
          <a:custGeom>
            <a:avLst/>
            <a:gdLst>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31000 w 12211050"/>
              <a:gd name="connsiteY1" fmla="*/ 75788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31000 w 12211050"/>
              <a:gd name="connsiteY1" fmla="*/ 75788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82796 h 1430421"/>
              <a:gd name="connsiteX1" fmla="*/ 931000 w 12211050"/>
              <a:gd name="connsiteY1" fmla="*/ 769076 h 1430421"/>
              <a:gd name="connsiteX2" fmla="*/ 1875258 w 12211050"/>
              <a:gd name="connsiteY2" fmla="*/ 0 h 1430421"/>
              <a:gd name="connsiteX3" fmla="*/ 2886075 w 12211050"/>
              <a:gd name="connsiteY3" fmla="*/ 792246 h 1430421"/>
              <a:gd name="connsiteX4" fmla="*/ 3581400 w 12211050"/>
              <a:gd name="connsiteY4" fmla="*/ 1430421 h 1430421"/>
              <a:gd name="connsiteX5" fmla="*/ 4514850 w 12211050"/>
              <a:gd name="connsiteY5" fmla="*/ 677946 h 1430421"/>
              <a:gd name="connsiteX6" fmla="*/ 5334000 w 12211050"/>
              <a:gd name="connsiteY6" fmla="*/ 20721 h 1430421"/>
              <a:gd name="connsiteX7" fmla="*/ 6410325 w 12211050"/>
              <a:gd name="connsiteY7" fmla="*/ 877971 h 1430421"/>
              <a:gd name="connsiteX8" fmla="*/ 7124700 w 12211050"/>
              <a:gd name="connsiteY8" fmla="*/ 1401846 h 1430421"/>
              <a:gd name="connsiteX9" fmla="*/ 7962900 w 12211050"/>
              <a:gd name="connsiteY9" fmla="*/ 716046 h 1430421"/>
              <a:gd name="connsiteX10" fmla="*/ 8886825 w 12211050"/>
              <a:gd name="connsiteY10" fmla="*/ 20721 h 1430421"/>
              <a:gd name="connsiteX11" fmla="*/ 10029825 w 12211050"/>
              <a:gd name="connsiteY11" fmla="*/ 944646 h 1430421"/>
              <a:gd name="connsiteX12" fmla="*/ 10610850 w 12211050"/>
              <a:gd name="connsiteY12" fmla="*/ 1430421 h 1430421"/>
              <a:gd name="connsiteX13" fmla="*/ 11410950 w 12211050"/>
              <a:gd name="connsiteY13" fmla="*/ 782721 h 1430421"/>
              <a:gd name="connsiteX14" fmla="*/ 12211050 w 12211050"/>
              <a:gd name="connsiteY14" fmla="*/ 58821 h 1430421"/>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581400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581400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27243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27243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923"/>
              <a:gd name="connsiteX1" fmla="*/ 931000 w 12211050"/>
              <a:gd name="connsiteY1" fmla="*/ 765344 h 1426923"/>
              <a:gd name="connsiteX2" fmla="*/ 1860329 w 12211050"/>
              <a:gd name="connsiteY2" fmla="*/ 0 h 1426923"/>
              <a:gd name="connsiteX3" fmla="*/ 2822627 w 12211050"/>
              <a:gd name="connsiteY3" fmla="*/ 807176 h 1426923"/>
              <a:gd name="connsiteX4" fmla="*/ 3614991 w 12211050"/>
              <a:gd name="connsiteY4" fmla="*/ 1426689 h 1426923"/>
              <a:gd name="connsiteX5" fmla="*/ 4522314 w 12211050"/>
              <a:gd name="connsiteY5" fmla="*/ 681678 h 1426923"/>
              <a:gd name="connsiteX6" fmla="*/ 5378787 w 12211050"/>
              <a:gd name="connsiteY6" fmla="*/ 5792 h 1426923"/>
              <a:gd name="connsiteX7" fmla="*/ 6395396 w 12211050"/>
              <a:gd name="connsiteY7" fmla="*/ 896632 h 1426923"/>
              <a:gd name="connsiteX8" fmla="*/ 7124700 w 12211050"/>
              <a:gd name="connsiteY8" fmla="*/ 1398114 h 1426923"/>
              <a:gd name="connsiteX9" fmla="*/ 7970364 w 12211050"/>
              <a:gd name="connsiteY9" fmla="*/ 742172 h 1426923"/>
              <a:gd name="connsiteX10" fmla="*/ 8886825 w 12211050"/>
              <a:gd name="connsiteY10" fmla="*/ 16989 h 1426923"/>
              <a:gd name="connsiteX11" fmla="*/ 9824551 w 12211050"/>
              <a:gd name="connsiteY11" fmla="*/ 828947 h 1426923"/>
              <a:gd name="connsiteX12" fmla="*/ 10610850 w 12211050"/>
              <a:gd name="connsiteY12" fmla="*/ 1426689 h 1426923"/>
              <a:gd name="connsiteX13" fmla="*/ 11410950 w 12211050"/>
              <a:gd name="connsiteY13" fmla="*/ 778989 h 1426923"/>
              <a:gd name="connsiteX14" fmla="*/ 12211050 w 12211050"/>
              <a:gd name="connsiteY14" fmla="*/ 55089 h 1426923"/>
              <a:gd name="connsiteX0" fmla="*/ 0 w 12211050"/>
              <a:gd name="connsiteY0" fmla="*/ 1379064 h 1426923"/>
              <a:gd name="connsiteX1" fmla="*/ 931000 w 12211050"/>
              <a:gd name="connsiteY1" fmla="*/ 765344 h 1426923"/>
              <a:gd name="connsiteX2" fmla="*/ 1860329 w 12211050"/>
              <a:gd name="connsiteY2" fmla="*/ 0 h 1426923"/>
              <a:gd name="connsiteX3" fmla="*/ 2822627 w 12211050"/>
              <a:gd name="connsiteY3" fmla="*/ 807176 h 1426923"/>
              <a:gd name="connsiteX4" fmla="*/ 3614991 w 12211050"/>
              <a:gd name="connsiteY4" fmla="*/ 1426689 h 1426923"/>
              <a:gd name="connsiteX5" fmla="*/ 4522314 w 12211050"/>
              <a:gd name="connsiteY5" fmla="*/ 681678 h 1426923"/>
              <a:gd name="connsiteX6" fmla="*/ 5378787 w 12211050"/>
              <a:gd name="connsiteY6" fmla="*/ 5792 h 1426923"/>
              <a:gd name="connsiteX7" fmla="*/ 6395396 w 12211050"/>
              <a:gd name="connsiteY7" fmla="*/ 896632 h 1426923"/>
              <a:gd name="connsiteX8" fmla="*/ 7124700 w 12211050"/>
              <a:gd name="connsiteY8" fmla="*/ 1398114 h 1426923"/>
              <a:gd name="connsiteX9" fmla="*/ 7970364 w 12211050"/>
              <a:gd name="connsiteY9" fmla="*/ 742172 h 1426923"/>
              <a:gd name="connsiteX10" fmla="*/ 8886825 w 12211050"/>
              <a:gd name="connsiteY10" fmla="*/ 16989 h 1426923"/>
              <a:gd name="connsiteX11" fmla="*/ 9824551 w 12211050"/>
              <a:gd name="connsiteY11" fmla="*/ 828947 h 1426923"/>
              <a:gd name="connsiteX12" fmla="*/ 10610850 w 12211050"/>
              <a:gd name="connsiteY12" fmla="*/ 1426689 h 1426923"/>
              <a:gd name="connsiteX13" fmla="*/ 11410950 w 12211050"/>
              <a:gd name="connsiteY13" fmla="*/ 778989 h 1426923"/>
              <a:gd name="connsiteX14" fmla="*/ 12211050 w 12211050"/>
              <a:gd name="connsiteY14" fmla="*/ 55089 h 1426923"/>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74298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92959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37076 w 12211050"/>
              <a:gd name="connsiteY13" fmla="*/ 797651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37076 w 12211050"/>
              <a:gd name="connsiteY13" fmla="*/ 797651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37076 w 12211050"/>
              <a:gd name="connsiteY13" fmla="*/ 797651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48273 w 12211050"/>
              <a:gd name="connsiteY13" fmla="*/ 797651 h 1426689"/>
              <a:gd name="connsiteX14" fmla="*/ 12211050 w 12211050"/>
              <a:gd name="connsiteY14" fmla="*/ 55089 h 1426689"/>
              <a:gd name="connsiteX0" fmla="*/ 0 w 12074317"/>
              <a:gd name="connsiteY0" fmla="*/ 1379064 h 1426689"/>
              <a:gd name="connsiteX1" fmla="*/ 794267 w 12074317"/>
              <a:gd name="connsiteY1" fmla="*/ 765344 h 1426689"/>
              <a:gd name="connsiteX2" fmla="*/ 1723596 w 12074317"/>
              <a:gd name="connsiteY2" fmla="*/ 0 h 1426689"/>
              <a:gd name="connsiteX3" fmla="*/ 2685894 w 12074317"/>
              <a:gd name="connsiteY3" fmla="*/ 807176 h 1426689"/>
              <a:gd name="connsiteX4" fmla="*/ 3478258 w 12074317"/>
              <a:gd name="connsiteY4" fmla="*/ 1426689 h 1426689"/>
              <a:gd name="connsiteX5" fmla="*/ 4385581 w 12074317"/>
              <a:gd name="connsiteY5" fmla="*/ 681678 h 1426689"/>
              <a:gd name="connsiteX6" fmla="*/ 5242054 w 12074317"/>
              <a:gd name="connsiteY6" fmla="*/ 5792 h 1426689"/>
              <a:gd name="connsiteX7" fmla="*/ 6258663 w 12074317"/>
              <a:gd name="connsiteY7" fmla="*/ 896632 h 1426689"/>
              <a:gd name="connsiteX8" fmla="*/ 6987967 w 12074317"/>
              <a:gd name="connsiteY8" fmla="*/ 1398114 h 1426689"/>
              <a:gd name="connsiteX9" fmla="*/ 7833631 w 12074317"/>
              <a:gd name="connsiteY9" fmla="*/ 742172 h 1426689"/>
              <a:gd name="connsiteX10" fmla="*/ 8750092 w 12074317"/>
              <a:gd name="connsiteY10" fmla="*/ 16989 h 1426689"/>
              <a:gd name="connsiteX11" fmla="*/ 9695283 w 12074317"/>
              <a:gd name="connsiteY11" fmla="*/ 799089 h 1426689"/>
              <a:gd name="connsiteX12" fmla="*/ 10545029 w 12074317"/>
              <a:gd name="connsiteY12" fmla="*/ 1389367 h 1426689"/>
              <a:gd name="connsiteX13" fmla="*/ 11311540 w 12074317"/>
              <a:gd name="connsiteY13" fmla="*/ 797651 h 1426689"/>
              <a:gd name="connsiteX14" fmla="*/ 12074317 w 12074317"/>
              <a:gd name="connsiteY14" fmla="*/ 55089 h 1426689"/>
              <a:gd name="connsiteX0" fmla="*/ 0 w 12074317"/>
              <a:gd name="connsiteY0" fmla="*/ 1379064 h 1426689"/>
              <a:gd name="connsiteX1" fmla="*/ 794267 w 12074317"/>
              <a:gd name="connsiteY1" fmla="*/ 765344 h 1426689"/>
              <a:gd name="connsiteX2" fmla="*/ 1723596 w 12074317"/>
              <a:gd name="connsiteY2" fmla="*/ 0 h 1426689"/>
              <a:gd name="connsiteX3" fmla="*/ 2685894 w 12074317"/>
              <a:gd name="connsiteY3" fmla="*/ 807176 h 1426689"/>
              <a:gd name="connsiteX4" fmla="*/ 3478258 w 12074317"/>
              <a:gd name="connsiteY4" fmla="*/ 1426689 h 1426689"/>
              <a:gd name="connsiteX5" fmla="*/ 4385581 w 12074317"/>
              <a:gd name="connsiteY5" fmla="*/ 681678 h 1426689"/>
              <a:gd name="connsiteX6" fmla="*/ 5242054 w 12074317"/>
              <a:gd name="connsiteY6" fmla="*/ 5792 h 1426689"/>
              <a:gd name="connsiteX7" fmla="*/ 6258663 w 12074317"/>
              <a:gd name="connsiteY7" fmla="*/ 896632 h 1426689"/>
              <a:gd name="connsiteX8" fmla="*/ 6987967 w 12074317"/>
              <a:gd name="connsiteY8" fmla="*/ 1398114 h 1426689"/>
              <a:gd name="connsiteX9" fmla="*/ 7833631 w 12074317"/>
              <a:gd name="connsiteY9" fmla="*/ 742172 h 1426689"/>
              <a:gd name="connsiteX10" fmla="*/ 8750092 w 12074317"/>
              <a:gd name="connsiteY10" fmla="*/ 16989 h 1426689"/>
              <a:gd name="connsiteX11" fmla="*/ 9695283 w 12074317"/>
              <a:gd name="connsiteY11" fmla="*/ 799089 h 1426689"/>
              <a:gd name="connsiteX12" fmla="*/ 10545029 w 12074317"/>
              <a:gd name="connsiteY12" fmla="*/ 1389367 h 1426689"/>
              <a:gd name="connsiteX13" fmla="*/ 11311540 w 12074317"/>
              <a:gd name="connsiteY13" fmla="*/ 797651 h 1426689"/>
              <a:gd name="connsiteX14" fmla="*/ 12074317 w 12074317"/>
              <a:gd name="connsiteY14" fmla="*/ 55089 h 1426689"/>
              <a:gd name="connsiteX0" fmla="*/ 0 w 12074317"/>
              <a:gd name="connsiteY0" fmla="*/ 1379064 h 1426689"/>
              <a:gd name="connsiteX1" fmla="*/ 794267 w 12074317"/>
              <a:gd name="connsiteY1" fmla="*/ 765344 h 1426689"/>
              <a:gd name="connsiteX2" fmla="*/ 1723596 w 12074317"/>
              <a:gd name="connsiteY2" fmla="*/ 0 h 1426689"/>
              <a:gd name="connsiteX3" fmla="*/ 2685894 w 12074317"/>
              <a:gd name="connsiteY3" fmla="*/ 807176 h 1426689"/>
              <a:gd name="connsiteX4" fmla="*/ 3478258 w 12074317"/>
              <a:gd name="connsiteY4" fmla="*/ 1426689 h 1426689"/>
              <a:gd name="connsiteX5" fmla="*/ 4385581 w 12074317"/>
              <a:gd name="connsiteY5" fmla="*/ 681678 h 1426689"/>
              <a:gd name="connsiteX6" fmla="*/ 5242054 w 12074317"/>
              <a:gd name="connsiteY6" fmla="*/ 5792 h 1426689"/>
              <a:gd name="connsiteX7" fmla="*/ 6258663 w 12074317"/>
              <a:gd name="connsiteY7" fmla="*/ 896632 h 1426689"/>
              <a:gd name="connsiteX8" fmla="*/ 6987967 w 12074317"/>
              <a:gd name="connsiteY8" fmla="*/ 1398114 h 1426689"/>
              <a:gd name="connsiteX9" fmla="*/ 7833631 w 12074317"/>
              <a:gd name="connsiteY9" fmla="*/ 742172 h 1426689"/>
              <a:gd name="connsiteX10" fmla="*/ 8750092 w 12074317"/>
              <a:gd name="connsiteY10" fmla="*/ 16989 h 1426689"/>
              <a:gd name="connsiteX11" fmla="*/ 9695283 w 12074317"/>
              <a:gd name="connsiteY11" fmla="*/ 799089 h 1426689"/>
              <a:gd name="connsiteX12" fmla="*/ 10545029 w 12074317"/>
              <a:gd name="connsiteY12" fmla="*/ 1389367 h 1426689"/>
              <a:gd name="connsiteX13" fmla="*/ 11311540 w 12074317"/>
              <a:gd name="connsiteY13" fmla="*/ 797651 h 1426689"/>
              <a:gd name="connsiteX14" fmla="*/ 12074317 w 12074317"/>
              <a:gd name="connsiteY14" fmla="*/ 55089 h 1426689"/>
              <a:gd name="connsiteX0" fmla="*/ 0 w 12117046"/>
              <a:gd name="connsiteY0" fmla="*/ 1379064 h 1426689"/>
              <a:gd name="connsiteX1" fmla="*/ 794267 w 12117046"/>
              <a:gd name="connsiteY1" fmla="*/ 765344 h 1426689"/>
              <a:gd name="connsiteX2" fmla="*/ 1723596 w 12117046"/>
              <a:gd name="connsiteY2" fmla="*/ 0 h 1426689"/>
              <a:gd name="connsiteX3" fmla="*/ 2685894 w 12117046"/>
              <a:gd name="connsiteY3" fmla="*/ 807176 h 1426689"/>
              <a:gd name="connsiteX4" fmla="*/ 3478258 w 12117046"/>
              <a:gd name="connsiteY4" fmla="*/ 1426689 h 1426689"/>
              <a:gd name="connsiteX5" fmla="*/ 4385581 w 12117046"/>
              <a:gd name="connsiteY5" fmla="*/ 681678 h 1426689"/>
              <a:gd name="connsiteX6" fmla="*/ 5242054 w 12117046"/>
              <a:gd name="connsiteY6" fmla="*/ 5792 h 1426689"/>
              <a:gd name="connsiteX7" fmla="*/ 6258663 w 12117046"/>
              <a:gd name="connsiteY7" fmla="*/ 896632 h 1426689"/>
              <a:gd name="connsiteX8" fmla="*/ 6987967 w 12117046"/>
              <a:gd name="connsiteY8" fmla="*/ 1398114 h 1426689"/>
              <a:gd name="connsiteX9" fmla="*/ 7833631 w 12117046"/>
              <a:gd name="connsiteY9" fmla="*/ 742172 h 1426689"/>
              <a:gd name="connsiteX10" fmla="*/ 8750092 w 12117046"/>
              <a:gd name="connsiteY10" fmla="*/ 16989 h 1426689"/>
              <a:gd name="connsiteX11" fmla="*/ 9695283 w 12117046"/>
              <a:gd name="connsiteY11" fmla="*/ 799089 h 1426689"/>
              <a:gd name="connsiteX12" fmla="*/ 10545029 w 12117046"/>
              <a:gd name="connsiteY12" fmla="*/ 1389367 h 1426689"/>
              <a:gd name="connsiteX13" fmla="*/ 11311540 w 12117046"/>
              <a:gd name="connsiteY13" fmla="*/ 797651 h 1426689"/>
              <a:gd name="connsiteX14" fmla="*/ 12117046 w 12117046"/>
              <a:gd name="connsiteY14" fmla="*/ 20905 h 1426689"/>
              <a:gd name="connsiteX0" fmla="*/ 0 w 12117046"/>
              <a:gd name="connsiteY0" fmla="*/ 1379064 h 1426689"/>
              <a:gd name="connsiteX1" fmla="*/ 794267 w 12117046"/>
              <a:gd name="connsiteY1" fmla="*/ 765344 h 1426689"/>
              <a:gd name="connsiteX2" fmla="*/ 1723596 w 12117046"/>
              <a:gd name="connsiteY2" fmla="*/ 0 h 1426689"/>
              <a:gd name="connsiteX3" fmla="*/ 2685894 w 12117046"/>
              <a:gd name="connsiteY3" fmla="*/ 807176 h 1426689"/>
              <a:gd name="connsiteX4" fmla="*/ 3478258 w 12117046"/>
              <a:gd name="connsiteY4" fmla="*/ 1426689 h 1426689"/>
              <a:gd name="connsiteX5" fmla="*/ 4385581 w 12117046"/>
              <a:gd name="connsiteY5" fmla="*/ 681678 h 1426689"/>
              <a:gd name="connsiteX6" fmla="*/ 5242054 w 12117046"/>
              <a:gd name="connsiteY6" fmla="*/ 5792 h 1426689"/>
              <a:gd name="connsiteX7" fmla="*/ 6258663 w 12117046"/>
              <a:gd name="connsiteY7" fmla="*/ 896632 h 1426689"/>
              <a:gd name="connsiteX8" fmla="*/ 6987967 w 12117046"/>
              <a:gd name="connsiteY8" fmla="*/ 1398114 h 1426689"/>
              <a:gd name="connsiteX9" fmla="*/ 7833631 w 12117046"/>
              <a:gd name="connsiteY9" fmla="*/ 742172 h 1426689"/>
              <a:gd name="connsiteX10" fmla="*/ 8750092 w 12117046"/>
              <a:gd name="connsiteY10" fmla="*/ 16989 h 1426689"/>
              <a:gd name="connsiteX11" fmla="*/ 9695283 w 12117046"/>
              <a:gd name="connsiteY11" fmla="*/ 799089 h 1426689"/>
              <a:gd name="connsiteX12" fmla="*/ 10545029 w 12117046"/>
              <a:gd name="connsiteY12" fmla="*/ 1389367 h 1426689"/>
              <a:gd name="connsiteX13" fmla="*/ 11311540 w 12117046"/>
              <a:gd name="connsiteY13" fmla="*/ 797651 h 1426689"/>
              <a:gd name="connsiteX14" fmla="*/ 12117046 w 12117046"/>
              <a:gd name="connsiteY14" fmla="*/ 20905 h 142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17046" h="1426689">
                <a:moveTo>
                  <a:pt x="0" y="1379064"/>
                </a:moveTo>
                <a:cubicBezTo>
                  <a:pt x="375956" y="1390203"/>
                  <a:pt x="653128" y="986092"/>
                  <a:pt x="794267" y="765344"/>
                </a:cubicBezTo>
                <a:cubicBezTo>
                  <a:pt x="1125194" y="256437"/>
                  <a:pt x="1321757" y="27447"/>
                  <a:pt x="1723596" y="0"/>
                </a:cubicBezTo>
                <a:cubicBezTo>
                  <a:pt x="2131447" y="14022"/>
                  <a:pt x="2401207" y="386340"/>
                  <a:pt x="2685894" y="807176"/>
                </a:cubicBezTo>
                <a:cubicBezTo>
                  <a:pt x="2872882" y="1060956"/>
                  <a:pt x="3056138" y="1400576"/>
                  <a:pt x="3478258" y="1426689"/>
                </a:cubicBezTo>
                <a:cubicBezTo>
                  <a:pt x="3942429" y="1381137"/>
                  <a:pt x="4175202" y="1025809"/>
                  <a:pt x="4385581" y="681678"/>
                </a:cubicBezTo>
                <a:cubicBezTo>
                  <a:pt x="4617577" y="346904"/>
                  <a:pt x="4815983" y="4664"/>
                  <a:pt x="5242054" y="5792"/>
                </a:cubicBezTo>
                <a:cubicBezTo>
                  <a:pt x="5701599" y="15356"/>
                  <a:pt x="6004391" y="525040"/>
                  <a:pt x="6258663" y="896632"/>
                </a:cubicBezTo>
                <a:cubicBezTo>
                  <a:pt x="6459465" y="1235475"/>
                  <a:pt x="6667733" y="1398904"/>
                  <a:pt x="6987967" y="1398114"/>
                </a:cubicBezTo>
                <a:cubicBezTo>
                  <a:pt x="7345744" y="1371056"/>
                  <a:pt x="7610215" y="1108865"/>
                  <a:pt x="7833631" y="742172"/>
                </a:cubicBezTo>
                <a:cubicBezTo>
                  <a:pt x="8040835" y="390964"/>
                  <a:pt x="8322685" y="9901"/>
                  <a:pt x="8750092" y="16989"/>
                </a:cubicBezTo>
                <a:cubicBezTo>
                  <a:pt x="9231862" y="3991"/>
                  <a:pt x="9407589" y="386611"/>
                  <a:pt x="9695283" y="799089"/>
                </a:cubicBezTo>
                <a:cubicBezTo>
                  <a:pt x="9901400" y="1110303"/>
                  <a:pt x="10107514" y="1380465"/>
                  <a:pt x="10545029" y="1389367"/>
                </a:cubicBezTo>
                <a:cubicBezTo>
                  <a:pt x="10998342" y="1389937"/>
                  <a:pt x="11112021" y="1103125"/>
                  <a:pt x="11311540" y="797651"/>
                </a:cubicBezTo>
                <a:cubicBezTo>
                  <a:pt x="11552114" y="421990"/>
                  <a:pt x="11757040" y="34538"/>
                  <a:pt x="12117046" y="20905"/>
                </a:cubicBezTo>
              </a:path>
            </a:pathLst>
          </a:custGeom>
          <a:noFill/>
          <a:ln w="317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1" name="TextBox 80">
            <a:extLst>
              <a:ext uri="{FF2B5EF4-FFF2-40B4-BE49-F238E27FC236}">
                <a16:creationId xmlns:a16="http://schemas.microsoft.com/office/drawing/2014/main" id="{DA57ED8A-72CC-C056-AEA7-4DE25DCB166A}"/>
              </a:ext>
            </a:extLst>
          </p:cNvPr>
          <p:cNvSpPr txBox="1"/>
          <p:nvPr/>
        </p:nvSpPr>
        <p:spPr>
          <a:xfrm>
            <a:off x="895931" y="1334973"/>
            <a:ext cx="9631556" cy="3980064"/>
          </a:xfrm>
          <a:prstGeom prst="rect">
            <a:avLst/>
          </a:prstGeom>
          <a:noFill/>
        </p:spPr>
        <p:txBody>
          <a:bodyPr wrap="square">
            <a:spAutoFit/>
          </a:bodyPr>
          <a:lstStyle/>
          <a:p>
            <a:pPr lvl="0" algn="r" rtl="1">
              <a:lnSpc>
                <a:spcPct val="220000"/>
              </a:lnSpc>
              <a:spcAft>
                <a:spcPts val="800"/>
              </a:spcAft>
            </a:pPr>
            <a:r>
              <a:rPr lang="ar-SA" sz="1700" b="1" kern="0" dirty="0">
                <a:solidFill>
                  <a:schemeClr val="accent5">
                    <a:lumMod val="50000"/>
                  </a:schemeClr>
                </a:solidFill>
                <a:latin typeface="Calibri" panose="020F0502020204030204" pitchFamily="34" charset="0"/>
                <a:ea typeface="Times New Roman" panose="02020603050405020304" pitchFamily="18" charset="0"/>
                <a:cs typeface="B Nazanin" panose="00000400000000000000" pitchFamily="2" charset="-78"/>
              </a:rPr>
              <a:t>تبیین اهداف، برنامه‌ها و اولویت‌های کاری دو ساله کمیسیون حمل و نقل</a:t>
            </a:r>
            <a:r>
              <a:rPr lang="fa-IR" sz="1700" b="1" kern="0" dirty="0">
                <a:solidFill>
                  <a:schemeClr val="accent5">
                    <a:lumMod val="50000"/>
                  </a:schemeClr>
                </a:solidFill>
                <a:latin typeface="Calibri" panose="020F0502020204030204" pitchFamily="34" charset="0"/>
                <a:ea typeface="Times New Roman" panose="02020603050405020304" pitchFamily="18" charset="0"/>
                <a:cs typeface="B Nazanin" panose="00000400000000000000" pitchFamily="2" charset="-78"/>
              </a:rPr>
              <a:t> و </a:t>
            </a: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تشکیل کمیته</a:t>
            </a:r>
            <a:r>
              <a:rPr lang="fa-IR"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a:t>
            </a: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های زیر مجموعه کمیسیون حمل و نقل</a:t>
            </a:r>
          </a:p>
          <a:p>
            <a:pPr lvl="0" algn="r" rtl="1">
              <a:lnSpc>
                <a:spcPct val="22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بررسی پیرامون مسائل و مشکلات شرکت</a:t>
            </a:r>
            <a:r>
              <a:rPr lang="fa-IR"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a:t>
            </a: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های عضو انجمن سازندگان خودروهای سنگین و نیمه سنگین استان تهران</a:t>
            </a:r>
          </a:p>
          <a:p>
            <a:pPr lvl="0" algn="r" rtl="1">
              <a:lnSpc>
                <a:spcPct val="22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تبادل نظر و همفکری پیرامون موضوعات اولویت دار در حوزه حمل ونقل علی الخصوص حوزه خودروهای</a:t>
            </a:r>
            <a:r>
              <a:rPr lang="fa-IR"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 تجاری</a:t>
            </a:r>
            <a:endPar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endParaRPr>
          </a:p>
          <a:p>
            <a:pPr lvl="0" algn="r" rtl="1">
              <a:lnSpc>
                <a:spcPct val="22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بررسی چالش</a:t>
            </a:r>
            <a:r>
              <a:rPr lang="fa-IR"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a:t>
            </a: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ها و مشکلات فعالان اقتصادی بخش خصوصی در صنعت خودرو</a:t>
            </a:r>
            <a:endParaRPr lang="fa-IR"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endParaRPr>
          </a:p>
          <a:p>
            <a:pPr algn="r" rtl="1">
              <a:lnSpc>
                <a:spcPct val="22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بررسی پیرامون نوسازی ناوگان حمل و نقل و از رده خارج کردن، اسقاط و بازیافت خودروهای فرسوده</a:t>
            </a:r>
            <a:endParaRPr lang="fa-IR"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endParaRPr>
          </a:p>
          <a:p>
            <a:pPr algn="r" rtl="1">
              <a:lnSpc>
                <a:spcPct val="22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بررسی پیرامون تدوین سند سیاستی ذیل </a:t>
            </a:r>
            <a:r>
              <a:rPr lang="ar-SA" sz="1700" b="1" kern="0" dirty="0" err="1">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فعالیت</a:t>
            </a: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 </a:t>
            </a:r>
            <a:r>
              <a:rPr lang="ar-SA" sz="1700" b="1" kern="0" dirty="0" err="1">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کمیته</a:t>
            </a:r>
            <a:r>
              <a:rPr lang="fa-IR"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a:t>
            </a: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های تخصصی زیرمجموعه کمیسیون</a:t>
            </a:r>
          </a:p>
        </p:txBody>
      </p:sp>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0D217AC7-CE11-B813-AC75-8CB508F73366}"/>
                  </a:ext>
                </a:extLst>
              </p:cNvPr>
              <p:cNvGraphicFramePr>
                <a:graphicFrameLocks noChangeAspect="1"/>
              </p:cNvGraphicFramePr>
              <p:nvPr>
                <p:extLst>
                  <p:ext uri="{D42A27DB-BD31-4B8C-83A1-F6EECF244321}">
                    <p14:modId xmlns:p14="http://schemas.microsoft.com/office/powerpoint/2010/main" val="1450756348"/>
                  </p:ext>
                </p:extLst>
              </p:nvPr>
            </p:nvGraphicFramePr>
            <p:xfrm>
              <a:off x="10596636" y="1390864"/>
              <a:ext cx="1076118" cy="605317"/>
            </p:xfrm>
            <a:graphic>
              <a:graphicData uri="http://schemas.microsoft.com/office/powerpoint/2016/slidezoom">
                <pslz:sldZm>
                  <pslz:sldZmObj sldId="490" cId="1644551537">
                    <pslz:zmPr id="{30BF0438-3F2E-4AC5-9F80-F11E8C6270BF}" transitionDur="1000">
                      <p166:blipFill xmlns:p166="http://schemas.microsoft.com/office/powerpoint/2016/6/main">
                        <a:blip r:embed="rId3"/>
                        <a:stretch>
                          <a:fillRect/>
                        </a:stretch>
                      </p166:blipFill>
                      <p166:spPr xmlns:p166="http://schemas.microsoft.com/office/powerpoint/2016/6/main">
                        <a:xfrm>
                          <a:off x="0" y="0"/>
                          <a:ext cx="1076118" cy="6053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7" name="Slide Zoom 6">
                <a:hlinkClick r:id="rId4" action="ppaction://hlinksldjump"/>
                <a:extLst>
                  <a:ext uri="{FF2B5EF4-FFF2-40B4-BE49-F238E27FC236}">
                    <a16:creationId xmlns:a16="http://schemas.microsoft.com/office/drawing/2014/main" id="{0D217AC7-CE11-B813-AC75-8CB508F73366}"/>
                  </a:ext>
                </a:extLst>
              </p:cNvPr>
              <p:cNvPicPr>
                <a:picLocks noGrp="1" noRot="1" noChangeAspect="1" noMove="1" noResize="1" noEditPoints="1" noAdjustHandles="1" noChangeArrowheads="1" noChangeShapeType="1"/>
              </p:cNvPicPr>
              <p:nvPr/>
            </p:nvPicPr>
            <p:blipFill>
              <a:blip r:embed="rId9"/>
              <a:stretch>
                <a:fillRect/>
              </a:stretch>
            </p:blipFill>
            <p:spPr>
              <a:xfrm>
                <a:off x="10596636" y="1390864"/>
                <a:ext cx="1076118" cy="6053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24" name="Slide Zoom 23">
                <a:extLst>
                  <a:ext uri="{FF2B5EF4-FFF2-40B4-BE49-F238E27FC236}">
                    <a16:creationId xmlns:a16="http://schemas.microsoft.com/office/drawing/2014/main" id="{7F298BBD-80FF-B12F-C352-E66F9BD8AAB0}"/>
                  </a:ext>
                </a:extLst>
              </p:cNvPr>
              <p:cNvGraphicFramePr>
                <a:graphicFrameLocks noChangeAspect="1"/>
              </p:cNvGraphicFramePr>
              <p:nvPr>
                <p:extLst>
                  <p:ext uri="{D42A27DB-BD31-4B8C-83A1-F6EECF244321}">
                    <p14:modId xmlns:p14="http://schemas.microsoft.com/office/powerpoint/2010/main" val="1225325967"/>
                  </p:ext>
                </p:extLst>
              </p:nvPr>
            </p:nvGraphicFramePr>
            <p:xfrm>
              <a:off x="10614232" y="2061729"/>
              <a:ext cx="1076118" cy="605316"/>
            </p:xfrm>
            <a:graphic>
              <a:graphicData uri="http://schemas.microsoft.com/office/powerpoint/2016/slidezoom">
                <pslz:sldZm>
                  <pslz:sldZmObj sldId="493" cId="3514673569">
                    <pslz:zmPr id="{3D7F66EB-325E-455A-BC84-E066ABDEEBE3}" transitionDur="1000">
                      <p166:blipFill xmlns:p166="http://schemas.microsoft.com/office/powerpoint/2016/6/main">
                        <a:blip r:embed="rId10"/>
                        <a:stretch>
                          <a:fillRect/>
                        </a:stretch>
                      </p166:blipFill>
                      <p166:spPr xmlns:p166="http://schemas.microsoft.com/office/powerpoint/2016/6/main">
                        <a:xfrm>
                          <a:off x="0" y="0"/>
                          <a:ext cx="1076118" cy="6053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24" name="Slide Zoom 23">
                <a:hlinkClick r:id="rId11" action="ppaction://hlinksldjump"/>
                <a:extLst>
                  <a:ext uri="{FF2B5EF4-FFF2-40B4-BE49-F238E27FC236}">
                    <a16:creationId xmlns:a16="http://schemas.microsoft.com/office/drawing/2014/main" id="{7F298BBD-80FF-B12F-C352-E66F9BD8AAB0}"/>
                  </a:ext>
                </a:extLst>
              </p:cNvPr>
              <p:cNvPicPr>
                <a:picLocks noGrp="1" noRot="1" noChangeAspect="1" noMove="1" noResize="1" noEditPoints="1" noAdjustHandles="1" noChangeArrowheads="1" noChangeShapeType="1"/>
              </p:cNvPicPr>
              <p:nvPr/>
            </p:nvPicPr>
            <p:blipFill>
              <a:blip r:embed="rId12"/>
              <a:stretch>
                <a:fillRect/>
              </a:stretch>
            </p:blipFill>
            <p:spPr>
              <a:xfrm>
                <a:off x="10614232" y="2061729"/>
                <a:ext cx="1076118" cy="6053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26" name="Slide Zoom 25">
                <a:extLst>
                  <a:ext uri="{FF2B5EF4-FFF2-40B4-BE49-F238E27FC236}">
                    <a16:creationId xmlns:a16="http://schemas.microsoft.com/office/drawing/2014/main" id="{0F56313D-0889-BA94-E9B3-679DE913B1B0}"/>
                  </a:ext>
                </a:extLst>
              </p:cNvPr>
              <p:cNvGraphicFramePr>
                <a:graphicFrameLocks noChangeAspect="1"/>
              </p:cNvGraphicFramePr>
              <p:nvPr>
                <p:extLst>
                  <p:ext uri="{D42A27DB-BD31-4B8C-83A1-F6EECF244321}">
                    <p14:modId xmlns:p14="http://schemas.microsoft.com/office/powerpoint/2010/main" val="1161677608"/>
                  </p:ext>
                </p:extLst>
              </p:nvPr>
            </p:nvGraphicFramePr>
            <p:xfrm>
              <a:off x="10614231" y="2734988"/>
              <a:ext cx="1076119" cy="605317"/>
            </p:xfrm>
            <a:graphic>
              <a:graphicData uri="http://schemas.microsoft.com/office/powerpoint/2016/slidezoom">
                <pslz:sldZm>
                  <pslz:sldZmObj sldId="494" cId="2594485574">
                    <pslz:zmPr id="{AE935CF1-A476-46B1-9E6E-6C6A89212679}" transitionDur="1000">
                      <p166:blipFill xmlns:p166="http://schemas.microsoft.com/office/powerpoint/2016/6/main">
                        <a:blip r:embed="rId13"/>
                        <a:stretch>
                          <a:fillRect/>
                        </a:stretch>
                      </p166:blipFill>
                      <p166:spPr xmlns:p166="http://schemas.microsoft.com/office/powerpoint/2016/6/main">
                        <a:xfrm>
                          <a:off x="0" y="0"/>
                          <a:ext cx="1076119" cy="6053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26" name="Slide Zoom 25">
                <a:hlinkClick r:id="rId5" action="ppaction://hlinksldjump"/>
                <a:extLst>
                  <a:ext uri="{FF2B5EF4-FFF2-40B4-BE49-F238E27FC236}">
                    <a16:creationId xmlns:a16="http://schemas.microsoft.com/office/drawing/2014/main" id="{0F56313D-0889-BA94-E9B3-679DE913B1B0}"/>
                  </a:ext>
                </a:extLst>
              </p:cNvPr>
              <p:cNvPicPr>
                <a:picLocks noGrp="1" noRot="1" noChangeAspect="1" noMove="1" noResize="1" noEditPoints="1" noAdjustHandles="1" noChangeArrowheads="1" noChangeShapeType="1"/>
              </p:cNvPicPr>
              <p:nvPr/>
            </p:nvPicPr>
            <p:blipFill>
              <a:blip r:embed="rId14"/>
              <a:stretch>
                <a:fillRect/>
              </a:stretch>
            </p:blipFill>
            <p:spPr>
              <a:xfrm>
                <a:off x="10614231" y="2734988"/>
                <a:ext cx="1076119" cy="6053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29" name="Slide Zoom 28">
                <a:extLst>
                  <a:ext uri="{FF2B5EF4-FFF2-40B4-BE49-F238E27FC236}">
                    <a16:creationId xmlns:a16="http://schemas.microsoft.com/office/drawing/2014/main" id="{D53FA017-AC04-1E32-0109-374F970240B5}"/>
                  </a:ext>
                </a:extLst>
              </p:cNvPr>
              <p:cNvGraphicFramePr>
                <a:graphicFrameLocks noChangeAspect="1"/>
              </p:cNvGraphicFramePr>
              <p:nvPr>
                <p:extLst>
                  <p:ext uri="{D42A27DB-BD31-4B8C-83A1-F6EECF244321}">
                    <p14:modId xmlns:p14="http://schemas.microsoft.com/office/powerpoint/2010/main" val="1998816885"/>
                  </p:ext>
                </p:extLst>
              </p:nvPr>
            </p:nvGraphicFramePr>
            <p:xfrm>
              <a:off x="10608359" y="3386161"/>
              <a:ext cx="1046658" cy="588745"/>
            </p:xfrm>
            <a:graphic>
              <a:graphicData uri="http://schemas.microsoft.com/office/powerpoint/2016/slidezoom">
                <pslz:sldZm>
                  <pslz:sldZmObj sldId="495" cId="4248185507">
                    <pslz:zmPr id="{42FDB0FB-799F-495C-8901-1169786EF604}" transitionDur="1000">
                      <p166:blipFill xmlns:p166="http://schemas.microsoft.com/office/powerpoint/2016/6/main">
                        <a:blip r:embed="rId15"/>
                        <a:stretch>
                          <a:fillRect/>
                        </a:stretch>
                      </p166:blipFill>
                      <p166:spPr xmlns:p166="http://schemas.microsoft.com/office/powerpoint/2016/6/main">
                        <a:xfrm>
                          <a:off x="0" y="0"/>
                          <a:ext cx="1046658" cy="5887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29" name="Slide Zoom 28">
                <a:hlinkClick r:id="rId6" action="ppaction://hlinksldjump"/>
                <a:extLst>
                  <a:ext uri="{FF2B5EF4-FFF2-40B4-BE49-F238E27FC236}">
                    <a16:creationId xmlns:a16="http://schemas.microsoft.com/office/drawing/2014/main" id="{D53FA017-AC04-1E32-0109-374F970240B5}"/>
                  </a:ext>
                </a:extLst>
              </p:cNvPr>
              <p:cNvPicPr>
                <a:picLocks noGrp="1" noRot="1" noChangeAspect="1" noMove="1" noResize="1" noEditPoints="1" noAdjustHandles="1" noChangeArrowheads="1" noChangeShapeType="1"/>
              </p:cNvPicPr>
              <p:nvPr/>
            </p:nvPicPr>
            <p:blipFill>
              <a:blip r:embed="rId16"/>
              <a:stretch>
                <a:fillRect/>
              </a:stretch>
            </p:blipFill>
            <p:spPr>
              <a:xfrm>
                <a:off x="10608359" y="3386161"/>
                <a:ext cx="1046658" cy="5887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31" name="Slide Zoom 30">
                <a:extLst>
                  <a:ext uri="{FF2B5EF4-FFF2-40B4-BE49-F238E27FC236}">
                    <a16:creationId xmlns:a16="http://schemas.microsoft.com/office/drawing/2014/main" id="{54C70455-7C79-8099-EA60-6F1DD9432415}"/>
                  </a:ext>
                </a:extLst>
              </p:cNvPr>
              <p:cNvGraphicFramePr>
                <a:graphicFrameLocks noChangeAspect="1"/>
              </p:cNvGraphicFramePr>
              <p:nvPr>
                <p:extLst>
                  <p:ext uri="{D42A27DB-BD31-4B8C-83A1-F6EECF244321}">
                    <p14:modId xmlns:p14="http://schemas.microsoft.com/office/powerpoint/2010/main" val="502906599"/>
                  </p:ext>
                </p:extLst>
              </p:nvPr>
            </p:nvGraphicFramePr>
            <p:xfrm>
              <a:off x="10603392" y="4079112"/>
              <a:ext cx="1062605" cy="597715"/>
            </p:xfrm>
            <a:graphic>
              <a:graphicData uri="http://schemas.microsoft.com/office/powerpoint/2016/slidezoom">
                <pslz:sldZm>
                  <pslz:sldZmObj sldId="496" cId="1290689316">
                    <pslz:zmPr id="{F4CF62FD-1B15-4734-81BA-05E716EB7FC7}" transitionDur="1000">
                      <p166:blipFill xmlns:p166="http://schemas.microsoft.com/office/powerpoint/2016/6/main">
                        <a:blip r:embed="rId17"/>
                        <a:stretch>
                          <a:fillRect/>
                        </a:stretch>
                      </p166:blipFill>
                      <p166:spPr xmlns:p166="http://schemas.microsoft.com/office/powerpoint/2016/6/main">
                        <a:xfrm>
                          <a:off x="0" y="0"/>
                          <a:ext cx="1062605" cy="5977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31" name="Slide Zoom 30">
                <a:hlinkClick r:id="rId7" action="ppaction://hlinksldjump"/>
                <a:extLst>
                  <a:ext uri="{FF2B5EF4-FFF2-40B4-BE49-F238E27FC236}">
                    <a16:creationId xmlns:a16="http://schemas.microsoft.com/office/drawing/2014/main" id="{54C70455-7C79-8099-EA60-6F1DD9432415}"/>
                  </a:ext>
                </a:extLst>
              </p:cNvPr>
              <p:cNvPicPr>
                <a:picLocks noGrp="1" noRot="1" noChangeAspect="1" noMove="1" noResize="1" noEditPoints="1" noAdjustHandles="1" noChangeArrowheads="1" noChangeShapeType="1"/>
              </p:cNvPicPr>
              <p:nvPr/>
            </p:nvPicPr>
            <p:blipFill>
              <a:blip r:embed="rId18"/>
              <a:stretch>
                <a:fillRect/>
              </a:stretch>
            </p:blipFill>
            <p:spPr>
              <a:xfrm>
                <a:off x="10603392" y="4079112"/>
                <a:ext cx="1062605" cy="5977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33" name="Slide Zoom 32">
                <a:extLst>
                  <a:ext uri="{FF2B5EF4-FFF2-40B4-BE49-F238E27FC236}">
                    <a16:creationId xmlns:a16="http://schemas.microsoft.com/office/drawing/2014/main" id="{C49E3A1C-38D5-86F8-1F27-7BD097ADC9B3}"/>
                  </a:ext>
                </a:extLst>
              </p:cNvPr>
              <p:cNvGraphicFramePr>
                <a:graphicFrameLocks noChangeAspect="1"/>
              </p:cNvGraphicFramePr>
              <p:nvPr>
                <p:extLst>
                  <p:ext uri="{D42A27DB-BD31-4B8C-83A1-F6EECF244321}">
                    <p14:modId xmlns:p14="http://schemas.microsoft.com/office/powerpoint/2010/main" val="3769082078"/>
                  </p:ext>
                </p:extLst>
              </p:nvPr>
            </p:nvGraphicFramePr>
            <p:xfrm>
              <a:off x="10620987" y="4779849"/>
              <a:ext cx="1062605" cy="597715"/>
            </p:xfrm>
            <a:graphic>
              <a:graphicData uri="http://schemas.microsoft.com/office/powerpoint/2016/slidezoom">
                <pslz:sldZm>
                  <pslz:sldZmObj sldId="497" cId="3353761644">
                    <pslz:zmPr id="{0469B150-C668-48D2-A910-E97C35BBCAC6}" transitionDur="1000">
                      <p166:blipFill xmlns:p166="http://schemas.microsoft.com/office/powerpoint/2016/6/main">
                        <a:blip r:embed="rId19"/>
                        <a:stretch>
                          <a:fillRect/>
                        </a:stretch>
                      </p166:blipFill>
                      <p166:spPr xmlns:p166="http://schemas.microsoft.com/office/powerpoint/2016/6/main">
                        <a:xfrm>
                          <a:off x="0" y="0"/>
                          <a:ext cx="1062605" cy="5977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33" name="Slide Zoom 32">
                <a:hlinkClick r:id="rId8" action="ppaction://hlinksldjump"/>
                <a:extLst>
                  <a:ext uri="{FF2B5EF4-FFF2-40B4-BE49-F238E27FC236}">
                    <a16:creationId xmlns:a16="http://schemas.microsoft.com/office/drawing/2014/main" id="{C49E3A1C-38D5-86F8-1F27-7BD097ADC9B3}"/>
                  </a:ext>
                </a:extLst>
              </p:cNvPr>
              <p:cNvPicPr>
                <a:picLocks noGrp="1" noRot="1" noChangeAspect="1" noMove="1" noResize="1" noEditPoints="1" noAdjustHandles="1" noChangeArrowheads="1" noChangeShapeType="1"/>
              </p:cNvPicPr>
              <p:nvPr/>
            </p:nvPicPr>
            <p:blipFill>
              <a:blip r:embed="rId20"/>
              <a:stretch>
                <a:fillRect/>
              </a:stretch>
            </p:blipFill>
            <p:spPr>
              <a:xfrm>
                <a:off x="10620987" y="4779849"/>
                <a:ext cx="1062605" cy="5977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p:spTree>
    <p:extLst>
      <p:ext uri="{BB962C8B-B14F-4D97-AF65-F5344CB8AC3E}">
        <p14:creationId xmlns:p14="http://schemas.microsoft.com/office/powerpoint/2010/main" val="17855105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
                                            <p:txEl>
                                              <p:pRg st="0" end="0"/>
                                            </p:txEl>
                                          </p:spTgt>
                                        </p:tgtEl>
                                        <p:attrNameLst>
                                          <p:attrName>style.visibility</p:attrName>
                                        </p:attrNameLst>
                                      </p:cBhvr>
                                      <p:to>
                                        <p:strVal val="visible"/>
                                      </p:to>
                                    </p:set>
                                    <p:animEffect transition="in" filter="fade">
                                      <p:cBhvr>
                                        <p:cTn id="12" dur="500"/>
                                        <p:tgtEl>
                                          <p:spTgt spid="8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
                                            <p:txEl>
                                              <p:pRg st="1" end="1"/>
                                            </p:txEl>
                                          </p:spTgt>
                                        </p:tgtEl>
                                        <p:attrNameLst>
                                          <p:attrName>style.visibility</p:attrName>
                                        </p:attrNameLst>
                                      </p:cBhvr>
                                      <p:to>
                                        <p:strVal val="visible"/>
                                      </p:to>
                                    </p:set>
                                    <p:animEffect transition="in" filter="fade">
                                      <p:cBhvr>
                                        <p:cTn id="22" dur="500"/>
                                        <p:tgtEl>
                                          <p:spTgt spid="8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1">
                                            <p:txEl>
                                              <p:pRg st="2" end="2"/>
                                            </p:txEl>
                                          </p:spTgt>
                                        </p:tgtEl>
                                        <p:attrNameLst>
                                          <p:attrName>style.visibility</p:attrName>
                                        </p:attrNameLst>
                                      </p:cBhvr>
                                      <p:to>
                                        <p:strVal val="visible"/>
                                      </p:to>
                                    </p:set>
                                    <p:animEffect transition="in" filter="fade">
                                      <p:cBhvr>
                                        <p:cTn id="32" dur="500"/>
                                        <p:tgtEl>
                                          <p:spTgt spid="8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1">
                                            <p:txEl>
                                              <p:pRg st="3" end="3"/>
                                            </p:txEl>
                                          </p:spTgt>
                                        </p:tgtEl>
                                        <p:attrNameLst>
                                          <p:attrName>style.visibility</p:attrName>
                                        </p:attrNameLst>
                                      </p:cBhvr>
                                      <p:to>
                                        <p:strVal val="visible"/>
                                      </p:to>
                                    </p:set>
                                    <p:animEffect transition="in" filter="fade">
                                      <p:cBhvr>
                                        <p:cTn id="42" dur="500"/>
                                        <p:tgtEl>
                                          <p:spTgt spid="81">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1">
                                            <p:txEl>
                                              <p:pRg st="4" end="4"/>
                                            </p:txEl>
                                          </p:spTgt>
                                        </p:tgtEl>
                                        <p:attrNameLst>
                                          <p:attrName>style.visibility</p:attrName>
                                        </p:attrNameLst>
                                      </p:cBhvr>
                                      <p:to>
                                        <p:strVal val="visible"/>
                                      </p:to>
                                    </p:set>
                                    <p:animEffect transition="in" filter="fade">
                                      <p:cBhvr>
                                        <p:cTn id="52" dur="500"/>
                                        <p:tgtEl>
                                          <p:spTgt spid="81">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81">
                                            <p:txEl>
                                              <p:pRg st="5" end="5"/>
                                            </p:txEl>
                                          </p:spTgt>
                                        </p:tgtEl>
                                        <p:attrNameLst>
                                          <p:attrName>style.visibility</p:attrName>
                                        </p:attrNameLst>
                                      </p:cBhvr>
                                      <p:to>
                                        <p:strVal val="visible"/>
                                      </p:to>
                                    </p:set>
                                    <p:animEffect transition="in" filter="fade">
                                      <p:cBhvr>
                                        <p:cTn id="62" dur="500"/>
                                        <p:tgtEl>
                                          <p:spTgt spid="8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B0912-3DF5-5D78-9AE2-72B6B4F09EAA}"/>
            </a:ext>
          </a:extLst>
        </p:cNvPr>
        <p:cNvGrpSpPr/>
        <p:nvPr/>
      </p:nvGrpSpPr>
      <p:grpSpPr>
        <a:xfrm>
          <a:off x="0" y="0"/>
          <a:ext cx="0" cy="0"/>
          <a:chOff x="0" y="0"/>
          <a:chExt cx="0" cy="0"/>
        </a:xfrm>
      </p:grpSpPr>
      <p:grpSp>
        <p:nvGrpSpPr>
          <p:cNvPr id="35" name="그룹 5">
            <a:extLst>
              <a:ext uri="{FF2B5EF4-FFF2-40B4-BE49-F238E27FC236}">
                <a16:creationId xmlns:a16="http://schemas.microsoft.com/office/drawing/2014/main" id="{E37D97FE-573A-52E6-DC30-879A644B4972}"/>
              </a:ext>
            </a:extLst>
          </p:cNvPr>
          <p:cNvGrpSpPr/>
          <p:nvPr/>
        </p:nvGrpSpPr>
        <p:grpSpPr>
          <a:xfrm>
            <a:off x="-28283" y="5445206"/>
            <a:ext cx="12217731" cy="1697488"/>
            <a:chOff x="-25731" y="3043912"/>
            <a:chExt cx="12217731" cy="1885949"/>
          </a:xfrm>
        </p:grpSpPr>
        <p:sp>
          <p:nvSpPr>
            <p:cNvPr id="37" name="자유형: 도형 6">
              <a:extLst>
                <a:ext uri="{FF2B5EF4-FFF2-40B4-BE49-F238E27FC236}">
                  <a16:creationId xmlns:a16="http://schemas.microsoft.com/office/drawing/2014/main" id="{DE41C135-E6E2-9463-DA52-F61599F3C89B}"/>
                </a:ext>
              </a:extLst>
            </p:cNvPr>
            <p:cNvSpPr/>
            <p:nvPr/>
          </p:nvSpPr>
          <p:spPr>
            <a:xfrm rot="10800000">
              <a:off x="-25731" y="4282478"/>
              <a:ext cx="756319" cy="550046"/>
            </a:xfrm>
            <a:custGeom>
              <a:avLst/>
              <a:gdLst>
                <a:gd name="connsiteX0" fmla="*/ 253086 w 756319"/>
                <a:gd name="connsiteY0" fmla="*/ 550046 h 550046"/>
                <a:gd name="connsiteX1" fmla="*/ 0 w 756319"/>
                <a:gd name="connsiteY1" fmla="*/ 363270 h 550046"/>
                <a:gd name="connsiteX2" fmla="*/ 756319 w 756319"/>
                <a:gd name="connsiteY2" fmla="*/ 757 h 550046"/>
                <a:gd name="connsiteX3" fmla="*/ 743393 w 756319"/>
                <a:gd name="connsiteY3" fmla="*/ 315036 h 550046"/>
                <a:gd name="connsiteX4" fmla="*/ 253086 w 756319"/>
                <a:gd name="connsiteY4" fmla="*/ 550046 h 550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319" h="550046">
                  <a:moveTo>
                    <a:pt x="253086" y="550046"/>
                  </a:moveTo>
                  <a:lnTo>
                    <a:pt x="0" y="363270"/>
                  </a:lnTo>
                  <a:cubicBezTo>
                    <a:pt x="176300" y="124378"/>
                    <a:pt x="459667" y="-11443"/>
                    <a:pt x="756319" y="757"/>
                  </a:cubicBezTo>
                  <a:lnTo>
                    <a:pt x="743393" y="315036"/>
                  </a:lnTo>
                  <a:cubicBezTo>
                    <a:pt x="551079" y="307127"/>
                    <a:pt x="367379" y="395177"/>
                    <a:pt x="253086" y="550046"/>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solidFill>
                  <a:schemeClr val="tx1"/>
                </a:solidFill>
              </a:endParaRPr>
            </a:p>
          </p:txBody>
        </p:sp>
        <p:grpSp>
          <p:nvGrpSpPr>
            <p:cNvPr id="38" name="그룹 7">
              <a:extLst>
                <a:ext uri="{FF2B5EF4-FFF2-40B4-BE49-F238E27FC236}">
                  <a16:creationId xmlns:a16="http://schemas.microsoft.com/office/drawing/2014/main" id="{29D73212-A408-BF27-FD89-2F822948EE96}"/>
                </a:ext>
              </a:extLst>
            </p:cNvPr>
            <p:cNvGrpSpPr/>
            <p:nvPr/>
          </p:nvGrpSpPr>
          <p:grpSpPr>
            <a:xfrm>
              <a:off x="728845" y="3141251"/>
              <a:ext cx="2068604" cy="1788610"/>
              <a:chOff x="790462" y="2390775"/>
              <a:chExt cx="3238726" cy="2800350"/>
            </a:xfrm>
            <a:solidFill>
              <a:schemeClr val="tx1">
                <a:lumMod val="50000"/>
                <a:lumOff val="50000"/>
              </a:schemeClr>
            </a:solidFill>
          </p:grpSpPr>
          <p:sp>
            <p:nvSpPr>
              <p:cNvPr id="67" name="막힌 원호 22">
                <a:extLst>
                  <a:ext uri="{FF2B5EF4-FFF2-40B4-BE49-F238E27FC236}">
                    <a16:creationId xmlns:a16="http://schemas.microsoft.com/office/drawing/2014/main" id="{869749FA-732C-AADC-D6D3-3E798C5F04B9}"/>
                  </a:ext>
                </a:extLst>
              </p:cNvPr>
              <p:cNvSpPr/>
              <p:nvPr/>
            </p:nvSpPr>
            <p:spPr>
              <a:xfrm>
                <a:off x="1009650" y="2390775"/>
                <a:ext cx="2800350" cy="2800350"/>
              </a:xfrm>
              <a:prstGeom prst="blockArc">
                <a:avLst>
                  <a:gd name="adj1" fmla="val 12985621"/>
                  <a:gd name="adj2" fmla="val 19433062"/>
                  <a:gd name="adj3" fmla="val 174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8" name="직사각형 23">
                <a:extLst>
                  <a:ext uri="{FF2B5EF4-FFF2-40B4-BE49-F238E27FC236}">
                    <a16:creationId xmlns:a16="http://schemas.microsoft.com/office/drawing/2014/main" id="{C5EFF03C-2A63-EE44-DB72-641993169D4F}"/>
                  </a:ext>
                </a:extLst>
              </p:cNvPr>
              <p:cNvSpPr/>
              <p:nvPr/>
            </p:nvSpPr>
            <p:spPr>
              <a:xfrm rot="2160000">
                <a:off x="790462"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9" name="직사각형 24">
                <a:extLst>
                  <a:ext uri="{FF2B5EF4-FFF2-40B4-BE49-F238E27FC236}">
                    <a16:creationId xmlns:a16="http://schemas.microsoft.com/office/drawing/2014/main" id="{C0F6FEA9-E6AC-251F-F86F-9B6F73A99F80}"/>
                  </a:ext>
                </a:extLst>
              </p:cNvPr>
              <p:cNvSpPr/>
              <p:nvPr/>
            </p:nvSpPr>
            <p:spPr>
              <a:xfrm rot="19440000" flipH="1">
                <a:off x="3541715"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0" name="그룹 8">
              <a:extLst>
                <a:ext uri="{FF2B5EF4-FFF2-40B4-BE49-F238E27FC236}">
                  <a16:creationId xmlns:a16="http://schemas.microsoft.com/office/drawing/2014/main" id="{B366B983-4186-F851-D428-11E4470A5AB6}"/>
                </a:ext>
              </a:extLst>
            </p:cNvPr>
            <p:cNvGrpSpPr/>
            <p:nvPr/>
          </p:nvGrpSpPr>
          <p:grpSpPr>
            <a:xfrm flipV="1">
              <a:off x="2624160" y="3043912"/>
              <a:ext cx="1928607" cy="1788609"/>
              <a:chOff x="1009650" y="2390775"/>
              <a:chExt cx="3019538" cy="2800350"/>
            </a:xfrm>
            <a:solidFill>
              <a:schemeClr val="tx1">
                <a:lumMod val="50000"/>
                <a:lumOff val="50000"/>
              </a:schemeClr>
            </a:solidFill>
          </p:grpSpPr>
          <p:sp>
            <p:nvSpPr>
              <p:cNvPr id="65" name="막힌 원호 20">
                <a:extLst>
                  <a:ext uri="{FF2B5EF4-FFF2-40B4-BE49-F238E27FC236}">
                    <a16:creationId xmlns:a16="http://schemas.microsoft.com/office/drawing/2014/main" id="{D761DE5E-C8AB-D51E-2EC0-E283AC2D3D11}"/>
                  </a:ext>
                </a:extLst>
              </p:cNvPr>
              <p:cNvSpPr/>
              <p:nvPr/>
            </p:nvSpPr>
            <p:spPr>
              <a:xfrm>
                <a:off x="1009650" y="2390775"/>
                <a:ext cx="2800350" cy="2800350"/>
              </a:xfrm>
              <a:prstGeom prst="blockArc">
                <a:avLst>
                  <a:gd name="adj1" fmla="val 12985621"/>
                  <a:gd name="adj2" fmla="val 19433062"/>
                  <a:gd name="adj3" fmla="val 174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6" name="직사각형 21">
                <a:extLst>
                  <a:ext uri="{FF2B5EF4-FFF2-40B4-BE49-F238E27FC236}">
                    <a16:creationId xmlns:a16="http://schemas.microsoft.com/office/drawing/2014/main" id="{4312CE94-8596-3B71-BB12-3CB3E17B01A9}"/>
                  </a:ext>
                </a:extLst>
              </p:cNvPr>
              <p:cNvSpPr/>
              <p:nvPr/>
            </p:nvSpPr>
            <p:spPr>
              <a:xfrm rot="19440000" flipH="1">
                <a:off x="3541715"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1" name="막힌 원호 9">
              <a:extLst>
                <a:ext uri="{FF2B5EF4-FFF2-40B4-BE49-F238E27FC236}">
                  <a16:creationId xmlns:a16="http://schemas.microsoft.com/office/drawing/2014/main" id="{8BB0D5C8-5627-6650-0787-3A6CFF72946C}"/>
                </a:ext>
              </a:extLst>
            </p:cNvPr>
            <p:cNvSpPr/>
            <p:nvPr/>
          </p:nvSpPr>
          <p:spPr>
            <a:xfrm rot="10800000" flipV="1">
              <a:off x="4376246" y="3141252"/>
              <a:ext cx="1788609" cy="1788609"/>
            </a:xfrm>
            <a:prstGeom prst="blockArc">
              <a:avLst>
                <a:gd name="adj1" fmla="val 12985621"/>
                <a:gd name="adj2" fmla="val 19433062"/>
                <a:gd name="adj3" fmla="val 1745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43" name="그룹 10">
              <a:extLst>
                <a:ext uri="{FF2B5EF4-FFF2-40B4-BE49-F238E27FC236}">
                  <a16:creationId xmlns:a16="http://schemas.microsoft.com/office/drawing/2014/main" id="{11BD5F2F-D28A-6A76-06EF-33FBC6A92F49}"/>
                </a:ext>
              </a:extLst>
            </p:cNvPr>
            <p:cNvGrpSpPr/>
            <p:nvPr/>
          </p:nvGrpSpPr>
          <p:grpSpPr>
            <a:xfrm flipV="1">
              <a:off x="5988377" y="3043912"/>
              <a:ext cx="2068604" cy="1788609"/>
              <a:chOff x="790462" y="2390775"/>
              <a:chExt cx="3238726" cy="2800350"/>
            </a:xfrm>
            <a:solidFill>
              <a:schemeClr val="tx1">
                <a:lumMod val="50000"/>
                <a:lumOff val="50000"/>
              </a:schemeClr>
            </a:solidFill>
          </p:grpSpPr>
          <p:sp>
            <p:nvSpPr>
              <p:cNvPr id="62" name="막힌 원호 17">
                <a:extLst>
                  <a:ext uri="{FF2B5EF4-FFF2-40B4-BE49-F238E27FC236}">
                    <a16:creationId xmlns:a16="http://schemas.microsoft.com/office/drawing/2014/main" id="{CA63B64F-B136-714A-7699-B8706764697F}"/>
                  </a:ext>
                </a:extLst>
              </p:cNvPr>
              <p:cNvSpPr/>
              <p:nvPr/>
            </p:nvSpPr>
            <p:spPr>
              <a:xfrm>
                <a:off x="1009650" y="2390775"/>
                <a:ext cx="2800350" cy="2800350"/>
              </a:xfrm>
              <a:prstGeom prst="blockArc">
                <a:avLst>
                  <a:gd name="adj1" fmla="val 12985621"/>
                  <a:gd name="adj2" fmla="val 19433062"/>
                  <a:gd name="adj3" fmla="val 174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3" name="직사각형 18">
                <a:extLst>
                  <a:ext uri="{FF2B5EF4-FFF2-40B4-BE49-F238E27FC236}">
                    <a16:creationId xmlns:a16="http://schemas.microsoft.com/office/drawing/2014/main" id="{1C77B5A8-87A9-8D61-7715-F71FA71A4425}"/>
                  </a:ext>
                </a:extLst>
              </p:cNvPr>
              <p:cNvSpPr/>
              <p:nvPr/>
            </p:nvSpPr>
            <p:spPr>
              <a:xfrm rot="2160000">
                <a:off x="790462"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직사각형 19">
                <a:extLst>
                  <a:ext uri="{FF2B5EF4-FFF2-40B4-BE49-F238E27FC236}">
                    <a16:creationId xmlns:a16="http://schemas.microsoft.com/office/drawing/2014/main" id="{93CBFC2F-9FC2-4D6F-0F3E-EFB4BE824722}"/>
                  </a:ext>
                </a:extLst>
              </p:cNvPr>
              <p:cNvSpPr/>
              <p:nvPr/>
            </p:nvSpPr>
            <p:spPr>
              <a:xfrm rot="19440000" flipH="1">
                <a:off x="3541715"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45" name="그룹 11">
              <a:extLst>
                <a:ext uri="{FF2B5EF4-FFF2-40B4-BE49-F238E27FC236}">
                  <a16:creationId xmlns:a16="http://schemas.microsoft.com/office/drawing/2014/main" id="{B2C2C0E9-4B8A-B40C-32A5-BBE0139E3927}"/>
                </a:ext>
              </a:extLst>
            </p:cNvPr>
            <p:cNvGrpSpPr/>
            <p:nvPr/>
          </p:nvGrpSpPr>
          <p:grpSpPr>
            <a:xfrm>
              <a:off x="7883649" y="3141252"/>
              <a:ext cx="1928607" cy="1788609"/>
              <a:chOff x="1009650" y="2390775"/>
              <a:chExt cx="3019538" cy="2800350"/>
            </a:xfrm>
            <a:solidFill>
              <a:schemeClr val="tx1">
                <a:lumMod val="50000"/>
                <a:lumOff val="50000"/>
              </a:schemeClr>
            </a:solidFill>
          </p:grpSpPr>
          <p:sp>
            <p:nvSpPr>
              <p:cNvPr id="59" name="막힌 원호 15">
                <a:extLst>
                  <a:ext uri="{FF2B5EF4-FFF2-40B4-BE49-F238E27FC236}">
                    <a16:creationId xmlns:a16="http://schemas.microsoft.com/office/drawing/2014/main" id="{B98D97E1-4D9D-1448-5DF2-DCAE5F1A51D2}"/>
                  </a:ext>
                </a:extLst>
              </p:cNvPr>
              <p:cNvSpPr/>
              <p:nvPr/>
            </p:nvSpPr>
            <p:spPr>
              <a:xfrm>
                <a:off x="1009650" y="2390775"/>
                <a:ext cx="2800350" cy="2800350"/>
              </a:xfrm>
              <a:prstGeom prst="blockArc">
                <a:avLst>
                  <a:gd name="adj1" fmla="val 12985621"/>
                  <a:gd name="adj2" fmla="val 19433062"/>
                  <a:gd name="adj3" fmla="val 1745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 name="직사각형 16">
                <a:extLst>
                  <a:ext uri="{FF2B5EF4-FFF2-40B4-BE49-F238E27FC236}">
                    <a16:creationId xmlns:a16="http://schemas.microsoft.com/office/drawing/2014/main" id="{26AF2052-5E07-633B-AE9D-4497518BBAEC}"/>
                  </a:ext>
                </a:extLst>
              </p:cNvPr>
              <p:cNvSpPr/>
              <p:nvPr/>
            </p:nvSpPr>
            <p:spPr>
              <a:xfrm rot="19440000" flipH="1">
                <a:off x="3541715" y="2956678"/>
                <a:ext cx="487473" cy="1524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46" name="막힌 원호 12">
              <a:extLst>
                <a:ext uri="{FF2B5EF4-FFF2-40B4-BE49-F238E27FC236}">
                  <a16:creationId xmlns:a16="http://schemas.microsoft.com/office/drawing/2014/main" id="{7C13BFD4-DCF9-292F-ABF8-469B0C5DEBFE}"/>
                </a:ext>
              </a:extLst>
            </p:cNvPr>
            <p:cNvSpPr/>
            <p:nvPr/>
          </p:nvSpPr>
          <p:spPr>
            <a:xfrm rot="10800000">
              <a:off x="9635735" y="3043912"/>
              <a:ext cx="1788609" cy="1788609"/>
            </a:xfrm>
            <a:prstGeom prst="blockArc">
              <a:avLst>
                <a:gd name="adj1" fmla="val 12985621"/>
                <a:gd name="adj2" fmla="val 19433062"/>
                <a:gd name="adj3" fmla="val 1745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7" name="자유형: 도형 13">
              <a:extLst>
                <a:ext uri="{FF2B5EF4-FFF2-40B4-BE49-F238E27FC236}">
                  <a16:creationId xmlns:a16="http://schemas.microsoft.com/office/drawing/2014/main" id="{C23C29D4-EEED-F40A-47A5-705D0E12CE74}"/>
                </a:ext>
              </a:extLst>
            </p:cNvPr>
            <p:cNvSpPr/>
            <p:nvPr/>
          </p:nvSpPr>
          <p:spPr>
            <a:xfrm>
              <a:off x="11562598" y="3145832"/>
              <a:ext cx="629402" cy="543425"/>
            </a:xfrm>
            <a:custGeom>
              <a:avLst/>
              <a:gdLst>
                <a:gd name="connsiteX0" fmla="*/ 629402 w 629402"/>
                <a:gd name="connsiteY0" fmla="*/ 0 h 543425"/>
                <a:gd name="connsiteX1" fmla="*/ 629402 w 629402"/>
                <a:gd name="connsiteY1" fmla="*/ 316067 h 543425"/>
                <a:gd name="connsiteX2" fmla="*/ 541524 w 629402"/>
                <a:gd name="connsiteY2" fmla="*/ 334371 h 543425"/>
                <a:gd name="connsiteX3" fmla="*/ 250324 w 629402"/>
                <a:gd name="connsiteY3" fmla="*/ 543425 h 543425"/>
                <a:gd name="connsiteX4" fmla="*/ 0 w 629402"/>
                <a:gd name="connsiteY4" fmla="*/ 358688 h 543425"/>
                <a:gd name="connsiteX5" fmla="*/ 536809 w 629402"/>
                <a:gd name="connsiteY5" fmla="*/ 14290 h 54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9402" h="543425">
                  <a:moveTo>
                    <a:pt x="629402" y="0"/>
                  </a:moveTo>
                  <a:lnTo>
                    <a:pt x="629402" y="316067"/>
                  </a:lnTo>
                  <a:lnTo>
                    <a:pt x="541524" y="334371"/>
                  </a:lnTo>
                  <a:cubicBezTo>
                    <a:pt x="425884" y="371447"/>
                    <a:pt x="323640" y="444081"/>
                    <a:pt x="250324" y="543425"/>
                  </a:cubicBezTo>
                  <a:lnTo>
                    <a:pt x="0" y="358688"/>
                  </a:lnTo>
                  <a:cubicBezTo>
                    <a:pt x="131163" y="180957"/>
                    <a:pt x="322708" y="58977"/>
                    <a:pt x="536809" y="1429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a:solidFill>
                  <a:schemeClr val="tx1"/>
                </a:solidFill>
              </a:endParaRPr>
            </a:p>
          </p:txBody>
        </p:sp>
        <p:sp>
          <p:nvSpPr>
            <p:cNvPr id="58" name="직사각형 14">
              <a:extLst>
                <a:ext uri="{FF2B5EF4-FFF2-40B4-BE49-F238E27FC236}">
                  <a16:creationId xmlns:a16="http://schemas.microsoft.com/office/drawing/2014/main" id="{76ACA938-2FB2-33FC-F542-1F754006367F}"/>
                </a:ext>
              </a:extLst>
            </p:cNvPr>
            <p:cNvSpPr/>
            <p:nvPr/>
          </p:nvSpPr>
          <p:spPr>
            <a:xfrm rot="2160000">
              <a:off x="11247866" y="3502699"/>
              <a:ext cx="311354" cy="97339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5" name="직사각형 12">
            <a:extLst>
              <a:ext uri="{FF2B5EF4-FFF2-40B4-BE49-F238E27FC236}">
                <a16:creationId xmlns:a16="http://schemas.microsoft.com/office/drawing/2014/main" id="{67486723-4A67-18A6-29C0-36F921C275FE}"/>
              </a:ext>
            </a:extLst>
          </p:cNvPr>
          <p:cNvSpPr/>
          <p:nvPr/>
        </p:nvSpPr>
        <p:spPr>
          <a:xfrm>
            <a:off x="88900" y="166195"/>
            <a:ext cx="11950701" cy="786305"/>
          </a:xfrm>
          <a:prstGeom prst="rect">
            <a:avLst/>
          </a:prstGeom>
          <a:solidFill>
            <a:schemeClr val="accent2">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Subtitle 2">
            <a:extLst>
              <a:ext uri="{FF2B5EF4-FFF2-40B4-BE49-F238E27FC236}">
                <a16:creationId xmlns:a16="http://schemas.microsoft.com/office/drawing/2014/main" id="{2FEAA890-5325-72D0-3978-AEA81F8A08E7}"/>
              </a:ext>
            </a:extLst>
          </p:cNvPr>
          <p:cNvSpPr txBox="1">
            <a:spLocks/>
          </p:cNvSpPr>
          <p:nvPr/>
        </p:nvSpPr>
        <p:spPr>
          <a:xfrm>
            <a:off x="6851650" y="325084"/>
            <a:ext cx="4838700" cy="627416"/>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r>
              <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rPr>
              <a:t>اهم موضوعات بررسی شده ذیل کمیسیون حمل و نقل</a:t>
            </a:r>
          </a:p>
        </p:txBody>
      </p:sp>
      <p:grpSp>
        <p:nvGrpSpPr>
          <p:cNvPr id="15" name="Group 14">
            <a:extLst>
              <a:ext uri="{FF2B5EF4-FFF2-40B4-BE49-F238E27FC236}">
                <a16:creationId xmlns:a16="http://schemas.microsoft.com/office/drawing/2014/main" id="{9C842592-E9C6-937E-5BA0-4ECA3EB3CEAC}"/>
              </a:ext>
            </a:extLst>
          </p:cNvPr>
          <p:cNvGrpSpPr/>
          <p:nvPr/>
        </p:nvGrpSpPr>
        <p:grpSpPr>
          <a:xfrm>
            <a:off x="-9525" y="0"/>
            <a:ext cx="12198973" cy="1105010"/>
            <a:chOff x="0" y="0"/>
            <a:chExt cx="12198973" cy="1055753"/>
          </a:xfrm>
          <a:solidFill>
            <a:schemeClr val="bg1"/>
          </a:solidFill>
          <a:scene3d>
            <a:camera prst="orthographicFront">
              <a:rot lat="0" lon="0" rev="0"/>
            </a:camera>
            <a:lightRig rig="contrasting" dir="t">
              <a:rot lat="0" lon="0" rev="1500000"/>
            </a:lightRig>
          </a:scene3d>
        </p:grpSpPr>
        <p:sp>
          <p:nvSpPr>
            <p:cNvPr id="2" name="Rectangle 1">
              <a:extLst>
                <a:ext uri="{FF2B5EF4-FFF2-40B4-BE49-F238E27FC236}">
                  <a16:creationId xmlns:a16="http://schemas.microsoft.com/office/drawing/2014/main" id="{EFF04C55-2682-6D5C-7712-52A6B6502BDD}"/>
                </a:ext>
              </a:extLst>
            </p:cNvPr>
            <p:cNvSpPr/>
            <p:nvPr/>
          </p:nvSpPr>
          <p:spPr>
            <a:xfrm>
              <a:off x="0" y="0"/>
              <a:ext cx="12192000" cy="166195"/>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7975E39-618E-B86B-B888-AB57AADA6C8F}"/>
                </a:ext>
              </a:extLst>
            </p:cNvPr>
            <p:cNvSpPr/>
            <p:nvPr/>
          </p:nvSpPr>
          <p:spPr>
            <a:xfrm>
              <a:off x="6102973" y="903353"/>
              <a:ext cx="6096000" cy="152400"/>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2AFD8FA1-305B-0AD3-DFF1-1E0F59330D64}"/>
                </a:ext>
              </a:extLst>
            </p:cNvPr>
            <p:cNvSpPr txBox="1"/>
            <p:nvPr/>
          </p:nvSpPr>
          <p:spPr>
            <a:xfrm>
              <a:off x="0" y="166195"/>
              <a:ext cx="152399" cy="786305"/>
            </a:xfrm>
            <a:prstGeom prst="rect">
              <a:avLst/>
            </a:prstGeom>
            <a:grpFill/>
            <a:ln>
              <a:noFill/>
            </a:ln>
            <a:effectLst>
              <a:outerShdw blurRad="149987" dist="250190" dir="8460000" algn="ctr">
                <a:srgbClr val="000000">
                  <a:alpha val="28000"/>
                </a:srgbClr>
              </a:outerShdw>
            </a:effectLst>
            <a:sp3d prstMaterial="metal">
              <a:bevelT w="88900" h="88900"/>
            </a:sp3d>
          </p:spPr>
          <p:txBody>
            <a:bodyPr wrap="square" rtlCol="0">
              <a:spAutoFit/>
            </a:bodyPr>
            <a:lstStyle/>
            <a:p>
              <a:endParaRPr lang="en-US" dirty="0"/>
            </a:p>
          </p:txBody>
        </p:sp>
        <p:sp>
          <p:nvSpPr>
            <p:cNvPr id="14" name="TextBox 13">
              <a:extLst>
                <a:ext uri="{FF2B5EF4-FFF2-40B4-BE49-F238E27FC236}">
                  <a16:creationId xmlns:a16="http://schemas.microsoft.com/office/drawing/2014/main" id="{34CA7BD7-0820-F4AE-F959-8626ABFABA49}"/>
                </a:ext>
              </a:extLst>
            </p:cNvPr>
            <p:cNvSpPr txBox="1"/>
            <p:nvPr/>
          </p:nvSpPr>
          <p:spPr>
            <a:xfrm>
              <a:off x="12039601" y="166195"/>
              <a:ext cx="152398" cy="786305"/>
            </a:xfrm>
            <a:prstGeom prst="rect">
              <a:avLst/>
            </a:prstGeom>
            <a:grpFill/>
            <a:ln>
              <a:noFill/>
            </a:ln>
            <a:effectLst>
              <a:outerShdw blurRad="149987" dist="250190" dir="8460000" algn="ctr">
                <a:srgbClr val="000000">
                  <a:alpha val="28000"/>
                </a:srgbClr>
              </a:outerShdw>
            </a:effectLst>
            <a:sp3d prstMaterial="metal">
              <a:bevelT w="88900" h="88900"/>
            </a:sp3d>
          </p:spPr>
          <p:txBody>
            <a:bodyPr wrap="square" rtlCol="0">
              <a:spAutoFit/>
            </a:bodyPr>
            <a:lstStyle/>
            <a:p>
              <a:endParaRPr lang="en-US" dirty="0"/>
            </a:p>
          </p:txBody>
        </p:sp>
      </p:grpSp>
      <p:grpSp>
        <p:nvGrpSpPr>
          <p:cNvPr id="49" name="Group 48">
            <a:extLst>
              <a:ext uri="{FF2B5EF4-FFF2-40B4-BE49-F238E27FC236}">
                <a16:creationId xmlns:a16="http://schemas.microsoft.com/office/drawing/2014/main" id="{B49B4772-BBAE-7901-FFAD-73221DD7FF63}"/>
              </a:ext>
            </a:extLst>
          </p:cNvPr>
          <p:cNvGrpSpPr/>
          <p:nvPr/>
        </p:nvGrpSpPr>
        <p:grpSpPr>
          <a:xfrm>
            <a:off x="-173241" y="62161"/>
            <a:ext cx="3730982" cy="1101643"/>
            <a:chOff x="8081704" y="4760150"/>
            <a:chExt cx="3730982" cy="1101643"/>
          </a:xfrm>
        </p:grpSpPr>
        <p:pic>
          <p:nvPicPr>
            <p:cNvPr id="50" name="Picture 49">
              <a:extLst>
                <a:ext uri="{FF2B5EF4-FFF2-40B4-BE49-F238E27FC236}">
                  <a16:creationId xmlns:a16="http://schemas.microsoft.com/office/drawing/2014/main" id="{C4625C2D-ACF7-16BF-A014-006C9339DF96}"/>
                </a:ext>
              </a:extLst>
            </p:cNvPr>
            <p:cNvPicPr>
              <a:picLocks noChangeAspect="1"/>
            </p:cNvPicPr>
            <p:nvPr/>
          </p:nvPicPr>
          <p:blipFill rotWithShape="1">
            <a:blip r:embed="rId2">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51" name="Picture 50">
              <a:extLst>
                <a:ext uri="{FF2B5EF4-FFF2-40B4-BE49-F238E27FC236}">
                  <a16:creationId xmlns:a16="http://schemas.microsoft.com/office/drawing/2014/main" id="{BB15469A-9F7B-9367-D27E-EBEDF86422FD}"/>
                </a:ext>
              </a:extLst>
            </p:cNvPr>
            <p:cNvPicPr>
              <a:picLocks noChangeAspect="1"/>
            </p:cNvPicPr>
            <p:nvPr/>
          </p:nvPicPr>
          <p:blipFill rotWithShape="1">
            <a:blip r:embed="rId2">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52" name="Picture 51">
              <a:extLst>
                <a:ext uri="{FF2B5EF4-FFF2-40B4-BE49-F238E27FC236}">
                  <a16:creationId xmlns:a16="http://schemas.microsoft.com/office/drawing/2014/main" id="{A2468284-8121-A31E-7FBA-AB0566413B5B}"/>
                </a:ext>
              </a:extLst>
            </p:cNvPr>
            <p:cNvPicPr>
              <a:picLocks noChangeAspect="1"/>
            </p:cNvPicPr>
            <p:nvPr/>
          </p:nvPicPr>
          <p:blipFill rotWithShape="1">
            <a:blip r:embed="rId2">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sp>
        <p:nvSpPr>
          <p:cNvPr id="18" name="자유형: 도형 25">
            <a:extLst>
              <a:ext uri="{FF2B5EF4-FFF2-40B4-BE49-F238E27FC236}">
                <a16:creationId xmlns:a16="http://schemas.microsoft.com/office/drawing/2014/main" id="{B3E3E2AD-63FF-C19C-438B-E252D0B49627}"/>
              </a:ext>
            </a:extLst>
          </p:cNvPr>
          <p:cNvSpPr/>
          <p:nvPr/>
        </p:nvSpPr>
        <p:spPr>
          <a:xfrm>
            <a:off x="-17332" y="5689216"/>
            <a:ext cx="12117046" cy="1182679"/>
          </a:xfrm>
          <a:custGeom>
            <a:avLst/>
            <a:gdLst>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04875 w 12211050"/>
              <a:gd name="connsiteY1" fmla="*/ 74295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16071 w 12211050"/>
              <a:gd name="connsiteY1" fmla="*/ 746683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31000 w 12211050"/>
              <a:gd name="connsiteY1" fmla="*/ 75788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71600 h 1419225"/>
              <a:gd name="connsiteX1" fmla="*/ 931000 w 12211050"/>
              <a:gd name="connsiteY1" fmla="*/ 757880 h 1419225"/>
              <a:gd name="connsiteX2" fmla="*/ 1819275 w 12211050"/>
              <a:gd name="connsiteY2" fmla="*/ 0 h 1419225"/>
              <a:gd name="connsiteX3" fmla="*/ 2886075 w 12211050"/>
              <a:gd name="connsiteY3" fmla="*/ 781050 h 1419225"/>
              <a:gd name="connsiteX4" fmla="*/ 3581400 w 12211050"/>
              <a:gd name="connsiteY4" fmla="*/ 1419225 h 1419225"/>
              <a:gd name="connsiteX5" fmla="*/ 4514850 w 12211050"/>
              <a:gd name="connsiteY5" fmla="*/ 666750 h 1419225"/>
              <a:gd name="connsiteX6" fmla="*/ 5334000 w 12211050"/>
              <a:gd name="connsiteY6" fmla="*/ 9525 h 1419225"/>
              <a:gd name="connsiteX7" fmla="*/ 6410325 w 12211050"/>
              <a:gd name="connsiteY7" fmla="*/ 866775 h 1419225"/>
              <a:gd name="connsiteX8" fmla="*/ 7124700 w 12211050"/>
              <a:gd name="connsiteY8" fmla="*/ 1390650 h 1419225"/>
              <a:gd name="connsiteX9" fmla="*/ 7962900 w 12211050"/>
              <a:gd name="connsiteY9" fmla="*/ 704850 h 1419225"/>
              <a:gd name="connsiteX10" fmla="*/ 8886825 w 12211050"/>
              <a:gd name="connsiteY10" fmla="*/ 9525 h 1419225"/>
              <a:gd name="connsiteX11" fmla="*/ 10029825 w 12211050"/>
              <a:gd name="connsiteY11" fmla="*/ 933450 h 1419225"/>
              <a:gd name="connsiteX12" fmla="*/ 10610850 w 12211050"/>
              <a:gd name="connsiteY12" fmla="*/ 1419225 h 1419225"/>
              <a:gd name="connsiteX13" fmla="*/ 11410950 w 12211050"/>
              <a:gd name="connsiteY13" fmla="*/ 771525 h 1419225"/>
              <a:gd name="connsiteX14" fmla="*/ 12211050 w 12211050"/>
              <a:gd name="connsiteY14" fmla="*/ 47625 h 1419225"/>
              <a:gd name="connsiteX0" fmla="*/ 0 w 12211050"/>
              <a:gd name="connsiteY0" fmla="*/ 1382796 h 1430421"/>
              <a:gd name="connsiteX1" fmla="*/ 931000 w 12211050"/>
              <a:gd name="connsiteY1" fmla="*/ 769076 h 1430421"/>
              <a:gd name="connsiteX2" fmla="*/ 1875258 w 12211050"/>
              <a:gd name="connsiteY2" fmla="*/ 0 h 1430421"/>
              <a:gd name="connsiteX3" fmla="*/ 2886075 w 12211050"/>
              <a:gd name="connsiteY3" fmla="*/ 792246 h 1430421"/>
              <a:gd name="connsiteX4" fmla="*/ 3581400 w 12211050"/>
              <a:gd name="connsiteY4" fmla="*/ 1430421 h 1430421"/>
              <a:gd name="connsiteX5" fmla="*/ 4514850 w 12211050"/>
              <a:gd name="connsiteY5" fmla="*/ 677946 h 1430421"/>
              <a:gd name="connsiteX6" fmla="*/ 5334000 w 12211050"/>
              <a:gd name="connsiteY6" fmla="*/ 20721 h 1430421"/>
              <a:gd name="connsiteX7" fmla="*/ 6410325 w 12211050"/>
              <a:gd name="connsiteY7" fmla="*/ 877971 h 1430421"/>
              <a:gd name="connsiteX8" fmla="*/ 7124700 w 12211050"/>
              <a:gd name="connsiteY8" fmla="*/ 1401846 h 1430421"/>
              <a:gd name="connsiteX9" fmla="*/ 7962900 w 12211050"/>
              <a:gd name="connsiteY9" fmla="*/ 716046 h 1430421"/>
              <a:gd name="connsiteX10" fmla="*/ 8886825 w 12211050"/>
              <a:gd name="connsiteY10" fmla="*/ 20721 h 1430421"/>
              <a:gd name="connsiteX11" fmla="*/ 10029825 w 12211050"/>
              <a:gd name="connsiteY11" fmla="*/ 944646 h 1430421"/>
              <a:gd name="connsiteX12" fmla="*/ 10610850 w 12211050"/>
              <a:gd name="connsiteY12" fmla="*/ 1430421 h 1430421"/>
              <a:gd name="connsiteX13" fmla="*/ 11410950 w 12211050"/>
              <a:gd name="connsiteY13" fmla="*/ 782721 h 1430421"/>
              <a:gd name="connsiteX14" fmla="*/ 12211050 w 12211050"/>
              <a:gd name="connsiteY14" fmla="*/ 58821 h 1430421"/>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581400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581400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34000 w 12211050"/>
              <a:gd name="connsiteY6" fmla="*/ 16989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86075 w 12211050"/>
              <a:gd name="connsiteY3" fmla="*/ 788514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14850 w 12211050"/>
              <a:gd name="connsiteY5" fmla="*/ 674214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410325 w 12211050"/>
              <a:gd name="connsiteY7" fmla="*/ 874239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62900 w 12211050"/>
              <a:gd name="connsiteY9" fmla="*/ 712314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27243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27243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10029825 w 12211050"/>
              <a:gd name="connsiteY11" fmla="*/ 940914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923"/>
              <a:gd name="connsiteX1" fmla="*/ 931000 w 12211050"/>
              <a:gd name="connsiteY1" fmla="*/ 765344 h 1426923"/>
              <a:gd name="connsiteX2" fmla="*/ 1860329 w 12211050"/>
              <a:gd name="connsiteY2" fmla="*/ 0 h 1426923"/>
              <a:gd name="connsiteX3" fmla="*/ 2822627 w 12211050"/>
              <a:gd name="connsiteY3" fmla="*/ 807176 h 1426923"/>
              <a:gd name="connsiteX4" fmla="*/ 3614991 w 12211050"/>
              <a:gd name="connsiteY4" fmla="*/ 1426689 h 1426923"/>
              <a:gd name="connsiteX5" fmla="*/ 4522314 w 12211050"/>
              <a:gd name="connsiteY5" fmla="*/ 681678 h 1426923"/>
              <a:gd name="connsiteX6" fmla="*/ 5378787 w 12211050"/>
              <a:gd name="connsiteY6" fmla="*/ 5792 h 1426923"/>
              <a:gd name="connsiteX7" fmla="*/ 6395396 w 12211050"/>
              <a:gd name="connsiteY7" fmla="*/ 896632 h 1426923"/>
              <a:gd name="connsiteX8" fmla="*/ 7124700 w 12211050"/>
              <a:gd name="connsiteY8" fmla="*/ 1398114 h 1426923"/>
              <a:gd name="connsiteX9" fmla="*/ 7970364 w 12211050"/>
              <a:gd name="connsiteY9" fmla="*/ 742172 h 1426923"/>
              <a:gd name="connsiteX10" fmla="*/ 8886825 w 12211050"/>
              <a:gd name="connsiteY10" fmla="*/ 16989 h 1426923"/>
              <a:gd name="connsiteX11" fmla="*/ 9824551 w 12211050"/>
              <a:gd name="connsiteY11" fmla="*/ 828947 h 1426923"/>
              <a:gd name="connsiteX12" fmla="*/ 10610850 w 12211050"/>
              <a:gd name="connsiteY12" fmla="*/ 1426689 h 1426923"/>
              <a:gd name="connsiteX13" fmla="*/ 11410950 w 12211050"/>
              <a:gd name="connsiteY13" fmla="*/ 778989 h 1426923"/>
              <a:gd name="connsiteX14" fmla="*/ 12211050 w 12211050"/>
              <a:gd name="connsiteY14" fmla="*/ 55089 h 1426923"/>
              <a:gd name="connsiteX0" fmla="*/ 0 w 12211050"/>
              <a:gd name="connsiteY0" fmla="*/ 1379064 h 1426923"/>
              <a:gd name="connsiteX1" fmla="*/ 931000 w 12211050"/>
              <a:gd name="connsiteY1" fmla="*/ 765344 h 1426923"/>
              <a:gd name="connsiteX2" fmla="*/ 1860329 w 12211050"/>
              <a:gd name="connsiteY2" fmla="*/ 0 h 1426923"/>
              <a:gd name="connsiteX3" fmla="*/ 2822627 w 12211050"/>
              <a:gd name="connsiteY3" fmla="*/ 807176 h 1426923"/>
              <a:gd name="connsiteX4" fmla="*/ 3614991 w 12211050"/>
              <a:gd name="connsiteY4" fmla="*/ 1426689 h 1426923"/>
              <a:gd name="connsiteX5" fmla="*/ 4522314 w 12211050"/>
              <a:gd name="connsiteY5" fmla="*/ 681678 h 1426923"/>
              <a:gd name="connsiteX6" fmla="*/ 5378787 w 12211050"/>
              <a:gd name="connsiteY6" fmla="*/ 5792 h 1426923"/>
              <a:gd name="connsiteX7" fmla="*/ 6395396 w 12211050"/>
              <a:gd name="connsiteY7" fmla="*/ 896632 h 1426923"/>
              <a:gd name="connsiteX8" fmla="*/ 7124700 w 12211050"/>
              <a:gd name="connsiteY8" fmla="*/ 1398114 h 1426923"/>
              <a:gd name="connsiteX9" fmla="*/ 7970364 w 12211050"/>
              <a:gd name="connsiteY9" fmla="*/ 742172 h 1426923"/>
              <a:gd name="connsiteX10" fmla="*/ 8886825 w 12211050"/>
              <a:gd name="connsiteY10" fmla="*/ 16989 h 1426923"/>
              <a:gd name="connsiteX11" fmla="*/ 9824551 w 12211050"/>
              <a:gd name="connsiteY11" fmla="*/ 828947 h 1426923"/>
              <a:gd name="connsiteX12" fmla="*/ 10610850 w 12211050"/>
              <a:gd name="connsiteY12" fmla="*/ 1426689 h 1426923"/>
              <a:gd name="connsiteX13" fmla="*/ 11410950 w 12211050"/>
              <a:gd name="connsiteY13" fmla="*/ 778989 h 1426923"/>
              <a:gd name="connsiteX14" fmla="*/ 12211050 w 12211050"/>
              <a:gd name="connsiteY14" fmla="*/ 55089 h 1426923"/>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10850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74298 w 12211050"/>
              <a:gd name="connsiteY12" fmla="*/ 1426689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92959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24551 w 12211050"/>
              <a:gd name="connsiteY11" fmla="*/ 828947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10950 w 12211050"/>
              <a:gd name="connsiteY13" fmla="*/ 778989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37076 w 12211050"/>
              <a:gd name="connsiteY13" fmla="*/ 797651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37076 w 12211050"/>
              <a:gd name="connsiteY13" fmla="*/ 797651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37076 w 12211050"/>
              <a:gd name="connsiteY13" fmla="*/ 797651 h 1426689"/>
              <a:gd name="connsiteX14" fmla="*/ 12211050 w 12211050"/>
              <a:gd name="connsiteY14" fmla="*/ 55089 h 1426689"/>
              <a:gd name="connsiteX0" fmla="*/ 0 w 12211050"/>
              <a:gd name="connsiteY0" fmla="*/ 1379064 h 1426689"/>
              <a:gd name="connsiteX1" fmla="*/ 931000 w 12211050"/>
              <a:gd name="connsiteY1" fmla="*/ 765344 h 1426689"/>
              <a:gd name="connsiteX2" fmla="*/ 1860329 w 12211050"/>
              <a:gd name="connsiteY2" fmla="*/ 0 h 1426689"/>
              <a:gd name="connsiteX3" fmla="*/ 2822627 w 12211050"/>
              <a:gd name="connsiteY3" fmla="*/ 807176 h 1426689"/>
              <a:gd name="connsiteX4" fmla="*/ 3614991 w 12211050"/>
              <a:gd name="connsiteY4" fmla="*/ 1426689 h 1426689"/>
              <a:gd name="connsiteX5" fmla="*/ 4522314 w 12211050"/>
              <a:gd name="connsiteY5" fmla="*/ 681678 h 1426689"/>
              <a:gd name="connsiteX6" fmla="*/ 5378787 w 12211050"/>
              <a:gd name="connsiteY6" fmla="*/ 5792 h 1426689"/>
              <a:gd name="connsiteX7" fmla="*/ 6395396 w 12211050"/>
              <a:gd name="connsiteY7" fmla="*/ 896632 h 1426689"/>
              <a:gd name="connsiteX8" fmla="*/ 7124700 w 12211050"/>
              <a:gd name="connsiteY8" fmla="*/ 1398114 h 1426689"/>
              <a:gd name="connsiteX9" fmla="*/ 7970364 w 12211050"/>
              <a:gd name="connsiteY9" fmla="*/ 742172 h 1426689"/>
              <a:gd name="connsiteX10" fmla="*/ 8886825 w 12211050"/>
              <a:gd name="connsiteY10" fmla="*/ 16989 h 1426689"/>
              <a:gd name="connsiteX11" fmla="*/ 9832016 w 12211050"/>
              <a:gd name="connsiteY11" fmla="*/ 799089 h 1426689"/>
              <a:gd name="connsiteX12" fmla="*/ 10681762 w 12211050"/>
              <a:gd name="connsiteY12" fmla="*/ 1389367 h 1426689"/>
              <a:gd name="connsiteX13" fmla="*/ 11448273 w 12211050"/>
              <a:gd name="connsiteY13" fmla="*/ 797651 h 1426689"/>
              <a:gd name="connsiteX14" fmla="*/ 12211050 w 12211050"/>
              <a:gd name="connsiteY14" fmla="*/ 55089 h 1426689"/>
              <a:gd name="connsiteX0" fmla="*/ 0 w 12074317"/>
              <a:gd name="connsiteY0" fmla="*/ 1379064 h 1426689"/>
              <a:gd name="connsiteX1" fmla="*/ 794267 w 12074317"/>
              <a:gd name="connsiteY1" fmla="*/ 765344 h 1426689"/>
              <a:gd name="connsiteX2" fmla="*/ 1723596 w 12074317"/>
              <a:gd name="connsiteY2" fmla="*/ 0 h 1426689"/>
              <a:gd name="connsiteX3" fmla="*/ 2685894 w 12074317"/>
              <a:gd name="connsiteY3" fmla="*/ 807176 h 1426689"/>
              <a:gd name="connsiteX4" fmla="*/ 3478258 w 12074317"/>
              <a:gd name="connsiteY4" fmla="*/ 1426689 h 1426689"/>
              <a:gd name="connsiteX5" fmla="*/ 4385581 w 12074317"/>
              <a:gd name="connsiteY5" fmla="*/ 681678 h 1426689"/>
              <a:gd name="connsiteX6" fmla="*/ 5242054 w 12074317"/>
              <a:gd name="connsiteY6" fmla="*/ 5792 h 1426689"/>
              <a:gd name="connsiteX7" fmla="*/ 6258663 w 12074317"/>
              <a:gd name="connsiteY7" fmla="*/ 896632 h 1426689"/>
              <a:gd name="connsiteX8" fmla="*/ 6987967 w 12074317"/>
              <a:gd name="connsiteY8" fmla="*/ 1398114 h 1426689"/>
              <a:gd name="connsiteX9" fmla="*/ 7833631 w 12074317"/>
              <a:gd name="connsiteY9" fmla="*/ 742172 h 1426689"/>
              <a:gd name="connsiteX10" fmla="*/ 8750092 w 12074317"/>
              <a:gd name="connsiteY10" fmla="*/ 16989 h 1426689"/>
              <a:gd name="connsiteX11" fmla="*/ 9695283 w 12074317"/>
              <a:gd name="connsiteY11" fmla="*/ 799089 h 1426689"/>
              <a:gd name="connsiteX12" fmla="*/ 10545029 w 12074317"/>
              <a:gd name="connsiteY12" fmla="*/ 1389367 h 1426689"/>
              <a:gd name="connsiteX13" fmla="*/ 11311540 w 12074317"/>
              <a:gd name="connsiteY13" fmla="*/ 797651 h 1426689"/>
              <a:gd name="connsiteX14" fmla="*/ 12074317 w 12074317"/>
              <a:gd name="connsiteY14" fmla="*/ 55089 h 1426689"/>
              <a:gd name="connsiteX0" fmla="*/ 0 w 12074317"/>
              <a:gd name="connsiteY0" fmla="*/ 1379064 h 1426689"/>
              <a:gd name="connsiteX1" fmla="*/ 794267 w 12074317"/>
              <a:gd name="connsiteY1" fmla="*/ 765344 h 1426689"/>
              <a:gd name="connsiteX2" fmla="*/ 1723596 w 12074317"/>
              <a:gd name="connsiteY2" fmla="*/ 0 h 1426689"/>
              <a:gd name="connsiteX3" fmla="*/ 2685894 w 12074317"/>
              <a:gd name="connsiteY3" fmla="*/ 807176 h 1426689"/>
              <a:gd name="connsiteX4" fmla="*/ 3478258 w 12074317"/>
              <a:gd name="connsiteY4" fmla="*/ 1426689 h 1426689"/>
              <a:gd name="connsiteX5" fmla="*/ 4385581 w 12074317"/>
              <a:gd name="connsiteY5" fmla="*/ 681678 h 1426689"/>
              <a:gd name="connsiteX6" fmla="*/ 5242054 w 12074317"/>
              <a:gd name="connsiteY6" fmla="*/ 5792 h 1426689"/>
              <a:gd name="connsiteX7" fmla="*/ 6258663 w 12074317"/>
              <a:gd name="connsiteY7" fmla="*/ 896632 h 1426689"/>
              <a:gd name="connsiteX8" fmla="*/ 6987967 w 12074317"/>
              <a:gd name="connsiteY8" fmla="*/ 1398114 h 1426689"/>
              <a:gd name="connsiteX9" fmla="*/ 7833631 w 12074317"/>
              <a:gd name="connsiteY9" fmla="*/ 742172 h 1426689"/>
              <a:gd name="connsiteX10" fmla="*/ 8750092 w 12074317"/>
              <a:gd name="connsiteY10" fmla="*/ 16989 h 1426689"/>
              <a:gd name="connsiteX11" fmla="*/ 9695283 w 12074317"/>
              <a:gd name="connsiteY11" fmla="*/ 799089 h 1426689"/>
              <a:gd name="connsiteX12" fmla="*/ 10545029 w 12074317"/>
              <a:gd name="connsiteY12" fmla="*/ 1389367 h 1426689"/>
              <a:gd name="connsiteX13" fmla="*/ 11311540 w 12074317"/>
              <a:gd name="connsiteY13" fmla="*/ 797651 h 1426689"/>
              <a:gd name="connsiteX14" fmla="*/ 12074317 w 12074317"/>
              <a:gd name="connsiteY14" fmla="*/ 55089 h 1426689"/>
              <a:gd name="connsiteX0" fmla="*/ 0 w 12074317"/>
              <a:gd name="connsiteY0" fmla="*/ 1379064 h 1426689"/>
              <a:gd name="connsiteX1" fmla="*/ 794267 w 12074317"/>
              <a:gd name="connsiteY1" fmla="*/ 765344 h 1426689"/>
              <a:gd name="connsiteX2" fmla="*/ 1723596 w 12074317"/>
              <a:gd name="connsiteY2" fmla="*/ 0 h 1426689"/>
              <a:gd name="connsiteX3" fmla="*/ 2685894 w 12074317"/>
              <a:gd name="connsiteY3" fmla="*/ 807176 h 1426689"/>
              <a:gd name="connsiteX4" fmla="*/ 3478258 w 12074317"/>
              <a:gd name="connsiteY4" fmla="*/ 1426689 h 1426689"/>
              <a:gd name="connsiteX5" fmla="*/ 4385581 w 12074317"/>
              <a:gd name="connsiteY5" fmla="*/ 681678 h 1426689"/>
              <a:gd name="connsiteX6" fmla="*/ 5242054 w 12074317"/>
              <a:gd name="connsiteY6" fmla="*/ 5792 h 1426689"/>
              <a:gd name="connsiteX7" fmla="*/ 6258663 w 12074317"/>
              <a:gd name="connsiteY7" fmla="*/ 896632 h 1426689"/>
              <a:gd name="connsiteX8" fmla="*/ 6987967 w 12074317"/>
              <a:gd name="connsiteY8" fmla="*/ 1398114 h 1426689"/>
              <a:gd name="connsiteX9" fmla="*/ 7833631 w 12074317"/>
              <a:gd name="connsiteY9" fmla="*/ 742172 h 1426689"/>
              <a:gd name="connsiteX10" fmla="*/ 8750092 w 12074317"/>
              <a:gd name="connsiteY10" fmla="*/ 16989 h 1426689"/>
              <a:gd name="connsiteX11" fmla="*/ 9695283 w 12074317"/>
              <a:gd name="connsiteY11" fmla="*/ 799089 h 1426689"/>
              <a:gd name="connsiteX12" fmla="*/ 10545029 w 12074317"/>
              <a:gd name="connsiteY12" fmla="*/ 1389367 h 1426689"/>
              <a:gd name="connsiteX13" fmla="*/ 11311540 w 12074317"/>
              <a:gd name="connsiteY13" fmla="*/ 797651 h 1426689"/>
              <a:gd name="connsiteX14" fmla="*/ 12074317 w 12074317"/>
              <a:gd name="connsiteY14" fmla="*/ 55089 h 1426689"/>
              <a:gd name="connsiteX0" fmla="*/ 0 w 12117046"/>
              <a:gd name="connsiteY0" fmla="*/ 1379064 h 1426689"/>
              <a:gd name="connsiteX1" fmla="*/ 794267 w 12117046"/>
              <a:gd name="connsiteY1" fmla="*/ 765344 h 1426689"/>
              <a:gd name="connsiteX2" fmla="*/ 1723596 w 12117046"/>
              <a:gd name="connsiteY2" fmla="*/ 0 h 1426689"/>
              <a:gd name="connsiteX3" fmla="*/ 2685894 w 12117046"/>
              <a:gd name="connsiteY3" fmla="*/ 807176 h 1426689"/>
              <a:gd name="connsiteX4" fmla="*/ 3478258 w 12117046"/>
              <a:gd name="connsiteY4" fmla="*/ 1426689 h 1426689"/>
              <a:gd name="connsiteX5" fmla="*/ 4385581 w 12117046"/>
              <a:gd name="connsiteY5" fmla="*/ 681678 h 1426689"/>
              <a:gd name="connsiteX6" fmla="*/ 5242054 w 12117046"/>
              <a:gd name="connsiteY6" fmla="*/ 5792 h 1426689"/>
              <a:gd name="connsiteX7" fmla="*/ 6258663 w 12117046"/>
              <a:gd name="connsiteY7" fmla="*/ 896632 h 1426689"/>
              <a:gd name="connsiteX8" fmla="*/ 6987967 w 12117046"/>
              <a:gd name="connsiteY8" fmla="*/ 1398114 h 1426689"/>
              <a:gd name="connsiteX9" fmla="*/ 7833631 w 12117046"/>
              <a:gd name="connsiteY9" fmla="*/ 742172 h 1426689"/>
              <a:gd name="connsiteX10" fmla="*/ 8750092 w 12117046"/>
              <a:gd name="connsiteY10" fmla="*/ 16989 h 1426689"/>
              <a:gd name="connsiteX11" fmla="*/ 9695283 w 12117046"/>
              <a:gd name="connsiteY11" fmla="*/ 799089 h 1426689"/>
              <a:gd name="connsiteX12" fmla="*/ 10545029 w 12117046"/>
              <a:gd name="connsiteY12" fmla="*/ 1389367 h 1426689"/>
              <a:gd name="connsiteX13" fmla="*/ 11311540 w 12117046"/>
              <a:gd name="connsiteY13" fmla="*/ 797651 h 1426689"/>
              <a:gd name="connsiteX14" fmla="*/ 12117046 w 12117046"/>
              <a:gd name="connsiteY14" fmla="*/ 20905 h 1426689"/>
              <a:gd name="connsiteX0" fmla="*/ 0 w 12117046"/>
              <a:gd name="connsiteY0" fmla="*/ 1379064 h 1426689"/>
              <a:gd name="connsiteX1" fmla="*/ 794267 w 12117046"/>
              <a:gd name="connsiteY1" fmla="*/ 765344 h 1426689"/>
              <a:gd name="connsiteX2" fmla="*/ 1723596 w 12117046"/>
              <a:gd name="connsiteY2" fmla="*/ 0 h 1426689"/>
              <a:gd name="connsiteX3" fmla="*/ 2685894 w 12117046"/>
              <a:gd name="connsiteY3" fmla="*/ 807176 h 1426689"/>
              <a:gd name="connsiteX4" fmla="*/ 3478258 w 12117046"/>
              <a:gd name="connsiteY4" fmla="*/ 1426689 h 1426689"/>
              <a:gd name="connsiteX5" fmla="*/ 4385581 w 12117046"/>
              <a:gd name="connsiteY5" fmla="*/ 681678 h 1426689"/>
              <a:gd name="connsiteX6" fmla="*/ 5242054 w 12117046"/>
              <a:gd name="connsiteY6" fmla="*/ 5792 h 1426689"/>
              <a:gd name="connsiteX7" fmla="*/ 6258663 w 12117046"/>
              <a:gd name="connsiteY7" fmla="*/ 896632 h 1426689"/>
              <a:gd name="connsiteX8" fmla="*/ 6987967 w 12117046"/>
              <a:gd name="connsiteY8" fmla="*/ 1398114 h 1426689"/>
              <a:gd name="connsiteX9" fmla="*/ 7833631 w 12117046"/>
              <a:gd name="connsiteY9" fmla="*/ 742172 h 1426689"/>
              <a:gd name="connsiteX10" fmla="*/ 8750092 w 12117046"/>
              <a:gd name="connsiteY10" fmla="*/ 16989 h 1426689"/>
              <a:gd name="connsiteX11" fmla="*/ 9695283 w 12117046"/>
              <a:gd name="connsiteY11" fmla="*/ 799089 h 1426689"/>
              <a:gd name="connsiteX12" fmla="*/ 10545029 w 12117046"/>
              <a:gd name="connsiteY12" fmla="*/ 1389367 h 1426689"/>
              <a:gd name="connsiteX13" fmla="*/ 11311540 w 12117046"/>
              <a:gd name="connsiteY13" fmla="*/ 797651 h 1426689"/>
              <a:gd name="connsiteX14" fmla="*/ 12117046 w 12117046"/>
              <a:gd name="connsiteY14" fmla="*/ 20905 h 142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17046" h="1426689">
                <a:moveTo>
                  <a:pt x="0" y="1379064"/>
                </a:moveTo>
                <a:cubicBezTo>
                  <a:pt x="375956" y="1390203"/>
                  <a:pt x="653128" y="986092"/>
                  <a:pt x="794267" y="765344"/>
                </a:cubicBezTo>
                <a:cubicBezTo>
                  <a:pt x="1125194" y="256437"/>
                  <a:pt x="1321757" y="27447"/>
                  <a:pt x="1723596" y="0"/>
                </a:cubicBezTo>
                <a:cubicBezTo>
                  <a:pt x="2131447" y="14022"/>
                  <a:pt x="2401207" y="386340"/>
                  <a:pt x="2685894" y="807176"/>
                </a:cubicBezTo>
                <a:cubicBezTo>
                  <a:pt x="2872882" y="1060956"/>
                  <a:pt x="3056138" y="1400576"/>
                  <a:pt x="3478258" y="1426689"/>
                </a:cubicBezTo>
                <a:cubicBezTo>
                  <a:pt x="3942429" y="1381137"/>
                  <a:pt x="4175202" y="1025809"/>
                  <a:pt x="4385581" y="681678"/>
                </a:cubicBezTo>
                <a:cubicBezTo>
                  <a:pt x="4617577" y="346904"/>
                  <a:pt x="4815983" y="4664"/>
                  <a:pt x="5242054" y="5792"/>
                </a:cubicBezTo>
                <a:cubicBezTo>
                  <a:pt x="5701599" y="15356"/>
                  <a:pt x="6004391" y="525040"/>
                  <a:pt x="6258663" y="896632"/>
                </a:cubicBezTo>
                <a:cubicBezTo>
                  <a:pt x="6459465" y="1235475"/>
                  <a:pt x="6667733" y="1398904"/>
                  <a:pt x="6987967" y="1398114"/>
                </a:cubicBezTo>
                <a:cubicBezTo>
                  <a:pt x="7345744" y="1371056"/>
                  <a:pt x="7610215" y="1108865"/>
                  <a:pt x="7833631" y="742172"/>
                </a:cubicBezTo>
                <a:cubicBezTo>
                  <a:pt x="8040835" y="390964"/>
                  <a:pt x="8322685" y="9901"/>
                  <a:pt x="8750092" y="16989"/>
                </a:cubicBezTo>
                <a:cubicBezTo>
                  <a:pt x="9231862" y="3991"/>
                  <a:pt x="9407589" y="386611"/>
                  <a:pt x="9695283" y="799089"/>
                </a:cubicBezTo>
                <a:cubicBezTo>
                  <a:pt x="9901400" y="1110303"/>
                  <a:pt x="10107514" y="1380465"/>
                  <a:pt x="10545029" y="1389367"/>
                </a:cubicBezTo>
                <a:cubicBezTo>
                  <a:pt x="10998342" y="1389937"/>
                  <a:pt x="11112021" y="1103125"/>
                  <a:pt x="11311540" y="797651"/>
                </a:cubicBezTo>
                <a:cubicBezTo>
                  <a:pt x="11552114" y="421990"/>
                  <a:pt x="11757040" y="34538"/>
                  <a:pt x="12117046" y="20905"/>
                </a:cubicBezTo>
              </a:path>
            </a:pathLst>
          </a:custGeom>
          <a:noFill/>
          <a:ln w="317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1" name="TextBox 80">
            <a:extLst>
              <a:ext uri="{FF2B5EF4-FFF2-40B4-BE49-F238E27FC236}">
                <a16:creationId xmlns:a16="http://schemas.microsoft.com/office/drawing/2014/main" id="{DA57ED8A-72CC-C056-AEA7-4DE25DCB166A}"/>
              </a:ext>
            </a:extLst>
          </p:cNvPr>
          <p:cNvSpPr txBox="1"/>
          <p:nvPr/>
        </p:nvSpPr>
        <p:spPr>
          <a:xfrm>
            <a:off x="-836964" y="1125936"/>
            <a:ext cx="11443169" cy="4979825"/>
          </a:xfrm>
          <a:prstGeom prst="rect">
            <a:avLst/>
          </a:prstGeom>
          <a:noFill/>
        </p:spPr>
        <p:txBody>
          <a:bodyPr wrap="square">
            <a:spAutoFit/>
          </a:bodyPr>
          <a:lstStyle/>
          <a:p>
            <a:pPr lvl="0" algn="r" rtl="1">
              <a:lnSpc>
                <a:spcPct val="24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بررسی بودجه سال 1403 کشور از منظر حوزه حمل و نقل</a:t>
            </a:r>
          </a:p>
          <a:p>
            <a:pPr lvl="0" algn="r" rtl="1">
              <a:lnSpc>
                <a:spcPct val="24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بررسی مسائل و مشکلات شرکت های حمل و نقل ریلی و خدمات وابسته</a:t>
            </a:r>
          </a:p>
          <a:p>
            <a:pPr lvl="0" algn="r" rtl="1">
              <a:lnSpc>
                <a:spcPct val="24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تبادل نظر و همفکری پیرامون اجرایی نمودن بیانیه همایش بین‌المللی اقتصاد دریا محور ایران</a:t>
            </a:r>
          </a:p>
          <a:p>
            <a:pPr lvl="0" algn="r" rtl="1">
              <a:lnSpc>
                <a:spcPct val="24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تبادل نظر و برنامه ریزی راهبردی پیرامون تحقق شعار سال ،۱۴۰۳ «جهش تولید با مشارکت مردم»</a:t>
            </a:r>
          </a:p>
          <a:p>
            <a:pPr lvl="0" algn="r" rtl="1">
              <a:lnSpc>
                <a:spcPct val="24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بررسی پیرامون چالش‌ها و مشکلات رانندگان کامیون برای اخذ روادید</a:t>
            </a:r>
          </a:p>
          <a:p>
            <a:pPr lvl="0" algn="r" rtl="1">
              <a:lnSpc>
                <a:spcPct val="240000"/>
              </a:lnSpc>
              <a:spcAft>
                <a:spcPts val="800"/>
              </a:spcAft>
            </a:pPr>
            <a:r>
              <a:rPr lang="ar-SA" sz="1700" b="1" kern="0" dirty="0">
                <a:solidFill>
                  <a:schemeClr val="accent5">
                    <a:lumMod val="50000"/>
                  </a:schemeClr>
                </a:solidFill>
                <a:effectLst/>
                <a:latin typeface="Calibri" panose="020F0502020204030204" pitchFamily="34" charset="0"/>
                <a:ea typeface="Times New Roman" panose="02020603050405020304" pitchFamily="18" charset="0"/>
                <a:cs typeface="B Nazanin" panose="00000400000000000000" pitchFamily="2" charset="-78"/>
              </a:rPr>
              <a:t>بررسی پیرامون تعیین تکلیف کانتینرهای موجود در کشور جهت بازگرداندن به چرخه حمل و نقل </a:t>
            </a:r>
          </a:p>
          <a:p>
            <a:pPr lvl="0" algn="r" rtl="1">
              <a:lnSpc>
                <a:spcPct val="240000"/>
              </a:lnSpc>
              <a:spcAft>
                <a:spcPts val="800"/>
              </a:spcAft>
            </a:pPr>
            <a:endParaRPr lang="ar-SA" sz="1600" b="1" kern="0" dirty="0">
              <a:solidFill>
                <a:srgbClr val="000000"/>
              </a:solidFill>
              <a:effectLst/>
              <a:latin typeface="Calibri" panose="020F0502020204030204" pitchFamily="34" charset="0"/>
              <a:ea typeface="Times New Roman" panose="02020603050405020304" pitchFamily="18" charset="0"/>
              <a:cs typeface="B Nazanin" panose="00000400000000000000" pitchFamily="2" charset="-78"/>
            </a:endParaRPr>
          </a:p>
        </p:txBody>
      </p:sp>
      <mc:AlternateContent xmlns:mc="http://schemas.openxmlformats.org/markup-compatibility/2006" xmlns:pslz="http://schemas.microsoft.com/office/powerpoint/2016/slidezoom">
        <mc:Choice Requires="pslz">
          <p:graphicFrame>
            <p:nvGraphicFramePr>
              <p:cNvPr id="34" name="Slide Zoom 33">
                <a:extLst>
                  <a:ext uri="{FF2B5EF4-FFF2-40B4-BE49-F238E27FC236}">
                    <a16:creationId xmlns:a16="http://schemas.microsoft.com/office/drawing/2014/main" id="{F3806DAA-BBD9-065F-4978-B701F285FC70}"/>
                  </a:ext>
                </a:extLst>
              </p:cNvPr>
              <p:cNvGraphicFramePr>
                <a:graphicFrameLocks noChangeAspect="1"/>
              </p:cNvGraphicFramePr>
              <p:nvPr>
                <p:extLst>
                  <p:ext uri="{D42A27DB-BD31-4B8C-83A1-F6EECF244321}">
                    <p14:modId xmlns:p14="http://schemas.microsoft.com/office/powerpoint/2010/main" val="2763359688"/>
                  </p:ext>
                </p:extLst>
              </p:nvPr>
            </p:nvGraphicFramePr>
            <p:xfrm>
              <a:off x="10662544" y="1270355"/>
              <a:ext cx="1062605" cy="597715"/>
            </p:xfrm>
            <a:graphic>
              <a:graphicData uri="http://schemas.microsoft.com/office/powerpoint/2016/slidezoom">
                <pslz:sldZm>
                  <pslz:sldZmObj sldId="498" cId="1111400183">
                    <pslz:zmPr id="{9D1FB094-7B75-4E4E-AF6F-5B906EC8BA40}" transitionDur="1000">
                      <p166:blipFill xmlns:p166="http://schemas.microsoft.com/office/powerpoint/2016/6/main">
                        <a:blip r:embed="rId3"/>
                        <a:stretch>
                          <a:fillRect/>
                        </a:stretch>
                      </p166:blipFill>
                      <p166:spPr xmlns:p166="http://schemas.microsoft.com/office/powerpoint/2016/6/main">
                        <a:xfrm>
                          <a:off x="0" y="0"/>
                          <a:ext cx="1062605" cy="5977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34" name="Slide Zoom 33">
                <a:hlinkClick r:id="rId4" action="ppaction://hlinksldjump"/>
                <a:extLst>
                  <a:ext uri="{FF2B5EF4-FFF2-40B4-BE49-F238E27FC236}">
                    <a16:creationId xmlns:a16="http://schemas.microsoft.com/office/drawing/2014/main" id="{F3806DAA-BBD9-065F-4978-B701F285FC70}"/>
                  </a:ext>
                </a:extLst>
              </p:cNvPr>
              <p:cNvPicPr>
                <a:picLocks noGrp="1" noRot="1" noChangeAspect="1" noMove="1" noResize="1" noEditPoints="1" noAdjustHandles="1" noChangeArrowheads="1" noChangeShapeType="1"/>
              </p:cNvPicPr>
              <p:nvPr/>
            </p:nvPicPr>
            <p:blipFill>
              <a:blip r:embed="rId5"/>
              <a:stretch>
                <a:fillRect/>
              </a:stretch>
            </p:blipFill>
            <p:spPr>
              <a:xfrm>
                <a:off x="10662544" y="1270355"/>
                <a:ext cx="1062605" cy="5977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11" name="Slide Zoom 10">
                <a:extLst>
                  <a:ext uri="{FF2B5EF4-FFF2-40B4-BE49-F238E27FC236}">
                    <a16:creationId xmlns:a16="http://schemas.microsoft.com/office/drawing/2014/main" id="{5C48B3EF-BBB6-F7C2-9B7D-99BAA940E1B0}"/>
                  </a:ext>
                </a:extLst>
              </p:cNvPr>
              <p:cNvGraphicFramePr>
                <a:graphicFrameLocks noChangeAspect="1"/>
              </p:cNvGraphicFramePr>
              <p:nvPr>
                <p:extLst>
                  <p:ext uri="{D42A27DB-BD31-4B8C-83A1-F6EECF244321}">
                    <p14:modId xmlns:p14="http://schemas.microsoft.com/office/powerpoint/2010/main" val="418244869"/>
                  </p:ext>
                </p:extLst>
              </p:nvPr>
            </p:nvGraphicFramePr>
            <p:xfrm>
              <a:off x="10662544" y="1991858"/>
              <a:ext cx="1063568" cy="598257"/>
            </p:xfrm>
            <a:graphic>
              <a:graphicData uri="http://schemas.microsoft.com/office/powerpoint/2016/slidezoom">
                <pslz:sldZm>
                  <pslz:sldZmObj sldId="499" cId="2215367974">
                    <pslz:zmPr id="{6BF1E1D7-5ECD-42A1-9C3C-9EE2AA4DB6E4}" transitionDur="1000">
                      <p166:blipFill xmlns:p166="http://schemas.microsoft.com/office/powerpoint/2016/6/main">
                        <a:blip r:embed="rId6"/>
                        <a:stretch>
                          <a:fillRect/>
                        </a:stretch>
                      </p166:blipFill>
                      <p166:spPr xmlns:p166="http://schemas.microsoft.com/office/powerpoint/2016/6/main">
                        <a:xfrm>
                          <a:off x="0" y="0"/>
                          <a:ext cx="1063568" cy="5982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11" name="Slide Zoom 10">
                <a:hlinkClick r:id="rId7" action="ppaction://hlinksldjump"/>
                <a:extLst>
                  <a:ext uri="{FF2B5EF4-FFF2-40B4-BE49-F238E27FC236}">
                    <a16:creationId xmlns:a16="http://schemas.microsoft.com/office/drawing/2014/main" id="{5C48B3EF-BBB6-F7C2-9B7D-99BAA940E1B0}"/>
                  </a:ext>
                </a:extLst>
              </p:cNvPr>
              <p:cNvPicPr>
                <a:picLocks noGrp="1" noRot="1" noChangeAspect="1" noMove="1" noResize="1" noEditPoints="1" noAdjustHandles="1" noChangeArrowheads="1" noChangeShapeType="1"/>
              </p:cNvPicPr>
              <p:nvPr/>
            </p:nvPicPr>
            <p:blipFill>
              <a:blip r:embed="rId8"/>
              <a:stretch>
                <a:fillRect/>
              </a:stretch>
            </p:blipFill>
            <p:spPr>
              <a:xfrm>
                <a:off x="10662544" y="1991858"/>
                <a:ext cx="1063568" cy="5982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13" name="Slide Zoom 12">
                <a:extLst>
                  <a:ext uri="{FF2B5EF4-FFF2-40B4-BE49-F238E27FC236}">
                    <a16:creationId xmlns:a16="http://schemas.microsoft.com/office/drawing/2014/main" id="{D184E5FA-639C-FC0C-7649-9581F88E883E}"/>
                  </a:ext>
                </a:extLst>
              </p:cNvPr>
              <p:cNvGraphicFramePr>
                <a:graphicFrameLocks noChangeAspect="1"/>
              </p:cNvGraphicFramePr>
              <p:nvPr>
                <p:extLst>
                  <p:ext uri="{D42A27DB-BD31-4B8C-83A1-F6EECF244321}">
                    <p14:modId xmlns:p14="http://schemas.microsoft.com/office/powerpoint/2010/main" val="2416499646"/>
                  </p:ext>
                </p:extLst>
              </p:nvPr>
            </p:nvGraphicFramePr>
            <p:xfrm>
              <a:off x="10648871" y="2709639"/>
              <a:ext cx="1063569" cy="598257"/>
            </p:xfrm>
            <a:graphic>
              <a:graphicData uri="http://schemas.microsoft.com/office/powerpoint/2016/slidezoom">
                <pslz:sldZm>
                  <pslz:sldZmObj sldId="500" cId="2341291209">
                    <pslz:zmPr id="{1A50A06A-4EA9-472A-B82F-64DF88B33EC8}" transitionDur="1000">
                      <p166:blipFill xmlns:p166="http://schemas.microsoft.com/office/powerpoint/2016/6/main">
                        <a:blip r:embed="rId9"/>
                        <a:stretch>
                          <a:fillRect/>
                        </a:stretch>
                      </p166:blipFill>
                      <p166:spPr xmlns:p166="http://schemas.microsoft.com/office/powerpoint/2016/6/main">
                        <a:xfrm>
                          <a:off x="0" y="0"/>
                          <a:ext cx="1063569" cy="5982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13" name="Slide Zoom 12">
                <a:hlinkClick r:id="rId10" action="ppaction://hlinksldjump"/>
                <a:extLst>
                  <a:ext uri="{FF2B5EF4-FFF2-40B4-BE49-F238E27FC236}">
                    <a16:creationId xmlns:a16="http://schemas.microsoft.com/office/drawing/2014/main" id="{D184E5FA-639C-FC0C-7649-9581F88E883E}"/>
                  </a:ext>
                </a:extLst>
              </p:cNvPr>
              <p:cNvPicPr>
                <a:picLocks noGrp="1" noRot="1" noChangeAspect="1" noMove="1" noResize="1" noEditPoints="1" noAdjustHandles="1" noChangeArrowheads="1" noChangeShapeType="1"/>
              </p:cNvPicPr>
              <p:nvPr/>
            </p:nvPicPr>
            <p:blipFill>
              <a:blip r:embed="rId11"/>
              <a:stretch>
                <a:fillRect/>
              </a:stretch>
            </p:blipFill>
            <p:spPr>
              <a:xfrm>
                <a:off x="10648871" y="2709639"/>
                <a:ext cx="1063569" cy="5982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17" name="Slide Zoom 16">
                <a:extLst>
                  <a:ext uri="{FF2B5EF4-FFF2-40B4-BE49-F238E27FC236}">
                    <a16:creationId xmlns:a16="http://schemas.microsoft.com/office/drawing/2014/main" id="{7228594A-D8CF-0116-D0D1-FC5D34A62191}"/>
                  </a:ext>
                </a:extLst>
              </p:cNvPr>
              <p:cNvGraphicFramePr>
                <a:graphicFrameLocks noChangeAspect="1"/>
              </p:cNvGraphicFramePr>
              <p:nvPr>
                <p:extLst>
                  <p:ext uri="{D42A27DB-BD31-4B8C-83A1-F6EECF244321}">
                    <p14:modId xmlns:p14="http://schemas.microsoft.com/office/powerpoint/2010/main" val="686915562"/>
                  </p:ext>
                </p:extLst>
              </p:nvPr>
            </p:nvGraphicFramePr>
            <p:xfrm>
              <a:off x="10661581" y="3437177"/>
              <a:ext cx="1063568" cy="598257"/>
            </p:xfrm>
            <a:graphic>
              <a:graphicData uri="http://schemas.microsoft.com/office/powerpoint/2016/slidezoom">
                <pslz:sldZm>
                  <pslz:sldZmObj sldId="501" cId="3932911843">
                    <pslz:zmPr id="{AE4E47C6-9AA0-4845-955F-81F9461339F7}" transitionDur="1000">
                      <p166:blipFill xmlns:p166="http://schemas.microsoft.com/office/powerpoint/2016/6/main">
                        <a:blip r:embed="rId12"/>
                        <a:stretch>
                          <a:fillRect/>
                        </a:stretch>
                      </p166:blipFill>
                      <p166:spPr xmlns:p166="http://schemas.microsoft.com/office/powerpoint/2016/6/main">
                        <a:xfrm>
                          <a:off x="0" y="0"/>
                          <a:ext cx="1063568" cy="5982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17" name="Slide Zoom 16">
                <a:hlinkClick r:id="rId13" action="ppaction://hlinksldjump"/>
                <a:extLst>
                  <a:ext uri="{FF2B5EF4-FFF2-40B4-BE49-F238E27FC236}">
                    <a16:creationId xmlns:a16="http://schemas.microsoft.com/office/drawing/2014/main" id="{7228594A-D8CF-0116-D0D1-FC5D34A62191}"/>
                  </a:ext>
                </a:extLst>
              </p:cNvPr>
              <p:cNvPicPr>
                <a:picLocks noGrp="1" noRot="1" noChangeAspect="1" noMove="1" noResize="1" noEditPoints="1" noAdjustHandles="1" noChangeArrowheads="1" noChangeShapeType="1"/>
              </p:cNvPicPr>
              <p:nvPr/>
            </p:nvPicPr>
            <p:blipFill>
              <a:blip r:embed="rId14"/>
              <a:stretch>
                <a:fillRect/>
              </a:stretch>
            </p:blipFill>
            <p:spPr>
              <a:xfrm>
                <a:off x="10661581" y="3437177"/>
                <a:ext cx="1063568" cy="5982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20" name="Slide Zoom 19">
                <a:extLst>
                  <a:ext uri="{FF2B5EF4-FFF2-40B4-BE49-F238E27FC236}">
                    <a16:creationId xmlns:a16="http://schemas.microsoft.com/office/drawing/2014/main" id="{DC1EAAB2-660E-09CC-FF0C-23C301AB8216}"/>
                  </a:ext>
                </a:extLst>
              </p:cNvPr>
              <p:cNvGraphicFramePr>
                <a:graphicFrameLocks noChangeAspect="1"/>
              </p:cNvGraphicFramePr>
              <p:nvPr>
                <p:extLst>
                  <p:ext uri="{D42A27DB-BD31-4B8C-83A1-F6EECF244321}">
                    <p14:modId xmlns:p14="http://schemas.microsoft.com/office/powerpoint/2010/main" val="217757490"/>
                  </p:ext>
                </p:extLst>
              </p:nvPr>
            </p:nvGraphicFramePr>
            <p:xfrm>
              <a:off x="10662543" y="4126340"/>
              <a:ext cx="1062606" cy="597716"/>
            </p:xfrm>
            <a:graphic>
              <a:graphicData uri="http://schemas.microsoft.com/office/powerpoint/2016/slidezoom">
                <pslz:sldZm>
                  <pslz:sldZmObj sldId="502" cId="570322023">
                    <pslz:zmPr id="{DEF2B0EB-244C-412F-AB14-FBCBD29C1902}" transitionDur="1000">
                      <p166:blipFill xmlns:p166="http://schemas.microsoft.com/office/powerpoint/2016/6/main">
                        <a:blip r:embed="rId15"/>
                        <a:stretch>
                          <a:fillRect/>
                        </a:stretch>
                      </p166:blipFill>
                      <p166:spPr xmlns:p166="http://schemas.microsoft.com/office/powerpoint/2016/6/main">
                        <a:xfrm>
                          <a:off x="0" y="0"/>
                          <a:ext cx="1062606" cy="5977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20" name="Slide Zoom 19">
                <a:hlinkClick r:id="rId16" action="ppaction://hlinksldjump"/>
                <a:extLst>
                  <a:ext uri="{FF2B5EF4-FFF2-40B4-BE49-F238E27FC236}">
                    <a16:creationId xmlns:a16="http://schemas.microsoft.com/office/drawing/2014/main" id="{DC1EAAB2-660E-09CC-FF0C-23C301AB8216}"/>
                  </a:ext>
                </a:extLst>
              </p:cNvPr>
              <p:cNvPicPr>
                <a:picLocks noGrp="1" noRot="1" noChangeAspect="1" noMove="1" noResize="1" noEditPoints="1" noAdjustHandles="1" noChangeArrowheads="1" noChangeShapeType="1"/>
              </p:cNvPicPr>
              <p:nvPr/>
            </p:nvPicPr>
            <p:blipFill>
              <a:blip r:embed="rId17"/>
              <a:stretch>
                <a:fillRect/>
              </a:stretch>
            </p:blipFill>
            <p:spPr>
              <a:xfrm>
                <a:off x="10662543" y="4126340"/>
                <a:ext cx="1062606" cy="5977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mc:AlternateContent xmlns:mc="http://schemas.openxmlformats.org/markup-compatibility/2006" xmlns:pslz="http://schemas.microsoft.com/office/powerpoint/2016/slidezoom">
        <mc:Choice Requires="pslz">
          <p:graphicFrame>
            <p:nvGraphicFramePr>
              <p:cNvPr id="24" name="Slide Zoom 23">
                <a:extLst>
                  <a:ext uri="{FF2B5EF4-FFF2-40B4-BE49-F238E27FC236}">
                    <a16:creationId xmlns:a16="http://schemas.microsoft.com/office/drawing/2014/main" id="{15EA274E-768A-77D0-ACFA-FFBC9C716187}"/>
                  </a:ext>
                </a:extLst>
              </p:cNvPr>
              <p:cNvGraphicFramePr>
                <a:graphicFrameLocks noChangeAspect="1"/>
              </p:cNvGraphicFramePr>
              <p:nvPr>
                <p:extLst>
                  <p:ext uri="{D42A27DB-BD31-4B8C-83A1-F6EECF244321}">
                    <p14:modId xmlns:p14="http://schemas.microsoft.com/office/powerpoint/2010/main" val="3554454037"/>
                  </p:ext>
                </p:extLst>
              </p:nvPr>
            </p:nvGraphicFramePr>
            <p:xfrm>
              <a:off x="10655226" y="4814962"/>
              <a:ext cx="1076278" cy="605406"/>
            </p:xfrm>
            <a:graphic>
              <a:graphicData uri="http://schemas.microsoft.com/office/powerpoint/2016/slidezoom">
                <pslz:sldZm>
                  <pslz:sldZmObj sldId="503" cId="1488429689">
                    <pslz:zmPr id="{BE175363-784F-445B-8313-E012B23A33B2}" transitionDur="1000">
                      <p166:blipFill xmlns:p166="http://schemas.microsoft.com/office/powerpoint/2016/6/main">
                        <a:blip r:embed="rId18"/>
                        <a:stretch>
                          <a:fillRect/>
                        </a:stretch>
                      </p166:blipFill>
                      <p166:spPr xmlns:p166="http://schemas.microsoft.com/office/powerpoint/2016/6/main">
                        <a:xfrm>
                          <a:off x="0" y="0"/>
                          <a:ext cx="1076278" cy="6054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166:spPr>
                    </pslz:zmPr>
                  </pslz:sldZmObj>
                </pslz:sldZm>
              </a:graphicData>
            </a:graphic>
          </p:graphicFrame>
        </mc:Choice>
        <mc:Fallback xmlns="">
          <p:pic>
            <p:nvPicPr>
              <p:cNvPr id="24" name="Slide Zoom 23">
                <a:hlinkClick r:id="rId19" action="ppaction://hlinksldjump"/>
                <a:extLst>
                  <a:ext uri="{FF2B5EF4-FFF2-40B4-BE49-F238E27FC236}">
                    <a16:creationId xmlns:a16="http://schemas.microsoft.com/office/drawing/2014/main" id="{15EA274E-768A-77D0-ACFA-FFBC9C716187}"/>
                  </a:ext>
                </a:extLst>
              </p:cNvPr>
              <p:cNvPicPr>
                <a:picLocks noGrp="1" noRot="1" noChangeAspect="1" noMove="1" noResize="1" noEditPoints="1" noAdjustHandles="1" noChangeArrowheads="1" noChangeShapeType="1"/>
              </p:cNvPicPr>
              <p:nvPr/>
            </p:nvPicPr>
            <p:blipFill>
              <a:blip r:embed="rId20"/>
              <a:stretch>
                <a:fillRect/>
              </a:stretch>
            </p:blipFill>
            <p:spPr>
              <a:xfrm>
                <a:off x="10655226" y="4814962"/>
                <a:ext cx="1076278" cy="6054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mc:Fallback>
      </mc:AlternateContent>
    </p:spTree>
    <p:extLst>
      <p:ext uri="{BB962C8B-B14F-4D97-AF65-F5344CB8AC3E}">
        <p14:creationId xmlns:p14="http://schemas.microsoft.com/office/powerpoint/2010/main" val="318274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
                                            <p:txEl>
                                              <p:pRg st="0" end="0"/>
                                            </p:txEl>
                                          </p:spTgt>
                                        </p:tgtEl>
                                        <p:attrNameLst>
                                          <p:attrName>style.visibility</p:attrName>
                                        </p:attrNameLst>
                                      </p:cBhvr>
                                      <p:to>
                                        <p:strVal val="visible"/>
                                      </p:to>
                                    </p:set>
                                    <p:animEffect transition="in" filter="fade">
                                      <p:cBhvr>
                                        <p:cTn id="12" dur="500"/>
                                        <p:tgtEl>
                                          <p:spTgt spid="8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
                                            <p:txEl>
                                              <p:pRg st="1" end="1"/>
                                            </p:txEl>
                                          </p:spTgt>
                                        </p:tgtEl>
                                        <p:attrNameLst>
                                          <p:attrName>style.visibility</p:attrName>
                                        </p:attrNameLst>
                                      </p:cBhvr>
                                      <p:to>
                                        <p:strVal val="visible"/>
                                      </p:to>
                                    </p:set>
                                    <p:animEffect transition="in" filter="fade">
                                      <p:cBhvr>
                                        <p:cTn id="22" dur="500"/>
                                        <p:tgtEl>
                                          <p:spTgt spid="8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1">
                                            <p:txEl>
                                              <p:pRg st="2" end="2"/>
                                            </p:txEl>
                                          </p:spTgt>
                                        </p:tgtEl>
                                        <p:attrNameLst>
                                          <p:attrName>style.visibility</p:attrName>
                                        </p:attrNameLst>
                                      </p:cBhvr>
                                      <p:to>
                                        <p:strVal val="visible"/>
                                      </p:to>
                                    </p:set>
                                    <p:animEffect transition="in" filter="fade">
                                      <p:cBhvr>
                                        <p:cTn id="32" dur="500"/>
                                        <p:tgtEl>
                                          <p:spTgt spid="8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1">
                                            <p:txEl>
                                              <p:pRg st="3" end="3"/>
                                            </p:txEl>
                                          </p:spTgt>
                                        </p:tgtEl>
                                        <p:attrNameLst>
                                          <p:attrName>style.visibility</p:attrName>
                                        </p:attrNameLst>
                                      </p:cBhvr>
                                      <p:to>
                                        <p:strVal val="visible"/>
                                      </p:to>
                                    </p:set>
                                    <p:animEffect transition="in" filter="fade">
                                      <p:cBhvr>
                                        <p:cTn id="42" dur="500"/>
                                        <p:tgtEl>
                                          <p:spTgt spid="81">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1">
                                            <p:txEl>
                                              <p:pRg st="4" end="4"/>
                                            </p:txEl>
                                          </p:spTgt>
                                        </p:tgtEl>
                                        <p:attrNameLst>
                                          <p:attrName>style.visibility</p:attrName>
                                        </p:attrNameLst>
                                      </p:cBhvr>
                                      <p:to>
                                        <p:strVal val="visible"/>
                                      </p:to>
                                    </p:set>
                                    <p:animEffect transition="in" filter="fade">
                                      <p:cBhvr>
                                        <p:cTn id="52" dur="500"/>
                                        <p:tgtEl>
                                          <p:spTgt spid="81">
                                            <p:txEl>
                                              <p:pRg st="4" end="4"/>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81">
                                            <p:txEl>
                                              <p:pRg st="5" end="5"/>
                                            </p:txEl>
                                          </p:spTgt>
                                        </p:tgtEl>
                                        <p:attrNameLst>
                                          <p:attrName>style.visibility</p:attrName>
                                        </p:attrNameLst>
                                      </p:cBhvr>
                                      <p:to>
                                        <p:strVal val="visible"/>
                                      </p:to>
                                    </p:set>
                                    <p:animEffect transition="in" filter="fade">
                                      <p:cBhvr>
                                        <p:cTn id="62" dur="500"/>
                                        <p:tgtEl>
                                          <p:spTgt spid="8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AD36DE1A-6350-CACC-D985-0D7DBB2C500E}"/>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18" name="Group 17">
            <a:extLst>
              <a:ext uri="{FF2B5EF4-FFF2-40B4-BE49-F238E27FC236}">
                <a16:creationId xmlns:a16="http://schemas.microsoft.com/office/drawing/2014/main" id="{A9CF3B29-9BEE-63D2-A877-8ADC4DF0B47E}"/>
              </a:ext>
            </a:extLst>
          </p:cNvPr>
          <p:cNvGrpSpPr/>
          <p:nvPr/>
        </p:nvGrpSpPr>
        <p:grpSpPr>
          <a:xfrm>
            <a:off x="-173241" y="62161"/>
            <a:ext cx="3730982" cy="1062315"/>
            <a:chOff x="8081704" y="4760150"/>
            <a:chExt cx="3730982" cy="1062315"/>
          </a:xfrm>
        </p:grpSpPr>
        <p:pic>
          <p:nvPicPr>
            <p:cNvPr id="19" name="Picture 18">
              <a:extLst>
                <a:ext uri="{FF2B5EF4-FFF2-40B4-BE49-F238E27FC236}">
                  <a16:creationId xmlns:a16="http://schemas.microsoft.com/office/drawing/2014/main" id="{AD13A141-C028-9A49-8719-A5D3E2FFC20B}"/>
                </a:ext>
              </a:extLst>
            </p:cNvPr>
            <p:cNvPicPr>
              <a:picLocks noChangeAspect="1"/>
            </p:cNvPicPr>
            <p:nvPr/>
          </p:nvPicPr>
          <p:blipFill rotWithShape="1">
            <a:blip r:embed="rId3">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0" name="Picture 19">
              <a:extLst>
                <a:ext uri="{FF2B5EF4-FFF2-40B4-BE49-F238E27FC236}">
                  <a16:creationId xmlns:a16="http://schemas.microsoft.com/office/drawing/2014/main" id="{E0A53519-CCB5-DC65-326C-5CD3F30071E5}"/>
                </a:ext>
              </a:extLst>
            </p:cNvPr>
            <p:cNvPicPr>
              <a:picLocks noChangeAspect="1"/>
            </p:cNvPicPr>
            <p:nvPr/>
          </p:nvPicPr>
          <p:blipFill rotWithShape="1">
            <a:blip r:embed="rId3">
              <a:extLst>
                <a:ext uri="{28A0092B-C50C-407E-A947-70E740481C1C}">
                  <a14:useLocalDpi xmlns:a14="http://schemas.microsoft.com/office/drawing/2010/main" val="0"/>
                </a:ext>
              </a:extLst>
            </a:blip>
            <a:srcRect t="78919"/>
            <a:stretch/>
          </p:blipFill>
          <p:spPr>
            <a:xfrm>
              <a:off x="9150876" y="5261335"/>
              <a:ext cx="2661810" cy="561130"/>
            </a:xfrm>
            <a:prstGeom prst="rect">
              <a:avLst/>
            </a:prstGeom>
          </p:spPr>
        </p:pic>
        <p:pic>
          <p:nvPicPr>
            <p:cNvPr id="21" name="Picture 20">
              <a:extLst>
                <a:ext uri="{FF2B5EF4-FFF2-40B4-BE49-F238E27FC236}">
                  <a16:creationId xmlns:a16="http://schemas.microsoft.com/office/drawing/2014/main" id="{C4BE5EF2-21AE-FE9C-9227-B138B421AE43}"/>
                </a:ext>
              </a:extLst>
            </p:cNvPr>
            <p:cNvPicPr>
              <a:picLocks noChangeAspect="1"/>
            </p:cNvPicPr>
            <p:nvPr/>
          </p:nvPicPr>
          <p:blipFill rotWithShape="1">
            <a:blip r:embed="rId3">
              <a:extLst>
                <a:ext uri="{28A0092B-C50C-407E-A947-70E740481C1C}">
                  <a14:useLocalDpi xmlns:a14="http://schemas.microsoft.com/office/drawing/2010/main" val="0"/>
                </a:ext>
              </a:extLst>
            </a:blip>
            <a:srcRect t="64152" b="20646"/>
            <a:stretch/>
          </p:blipFill>
          <p:spPr>
            <a:xfrm>
              <a:off x="8604196" y="4892815"/>
              <a:ext cx="2661810" cy="404638"/>
            </a:xfrm>
            <a:prstGeom prst="rect">
              <a:avLst/>
            </a:prstGeom>
          </p:spPr>
        </p:pic>
      </p:grpSp>
      <p:grpSp>
        <p:nvGrpSpPr>
          <p:cNvPr id="3" name="Group 2">
            <a:extLst>
              <a:ext uri="{FF2B5EF4-FFF2-40B4-BE49-F238E27FC236}">
                <a16:creationId xmlns:a16="http://schemas.microsoft.com/office/drawing/2014/main" id="{796042E6-BDBA-E6BB-FBDD-956639443C3D}"/>
              </a:ext>
            </a:extLst>
          </p:cNvPr>
          <p:cNvGrpSpPr/>
          <p:nvPr/>
        </p:nvGrpSpPr>
        <p:grpSpPr>
          <a:xfrm>
            <a:off x="5650859" y="1658799"/>
            <a:ext cx="160441" cy="244809"/>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5728697" y="1831951"/>
            <a:ext cx="0" cy="4242272"/>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5665557" y="2111384"/>
            <a:ext cx="144397" cy="12986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5656570" y="4649016"/>
            <a:ext cx="144397" cy="12986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grpSp>
        <p:nvGrpSpPr>
          <p:cNvPr id="47" name="Group 46">
            <a:extLst>
              <a:ext uri="{FF2B5EF4-FFF2-40B4-BE49-F238E27FC236}">
                <a16:creationId xmlns:a16="http://schemas.microsoft.com/office/drawing/2014/main" id="{F6B11F8E-881C-C090-8127-6ACB4DDB6BA5}"/>
              </a:ext>
            </a:extLst>
          </p:cNvPr>
          <p:cNvGrpSpPr/>
          <p:nvPr/>
        </p:nvGrpSpPr>
        <p:grpSpPr>
          <a:xfrm>
            <a:off x="448591" y="1643002"/>
            <a:ext cx="5359297" cy="3146027"/>
            <a:chOff x="446523" y="1638459"/>
            <a:chExt cx="5359297" cy="3146027"/>
          </a:xfrm>
        </p:grpSpPr>
        <p:cxnSp>
          <p:nvCxnSpPr>
            <p:cNvPr id="9" name="Straight Connector 8">
              <a:extLst>
                <a:ext uri="{FF2B5EF4-FFF2-40B4-BE49-F238E27FC236}">
                  <a16:creationId xmlns:a16="http://schemas.microsoft.com/office/drawing/2014/main" id="{A4021008-7107-3915-D915-8E1A453CA9F0}"/>
                </a:ext>
              </a:extLst>
            </p:cNvPr>
            <p:cNvCxnSpPr/>
            <p:nvPr/>
          </p:nvCxnSpPr>
          <p:spPr>
            <a:xfrm>
              <a:off x="3809711" y="1962030"/>
              <a:ext cx="182903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780026" y="1638459"/>
              <a:ext cx="124597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سوم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446523" y="2126949"/>
              <a:ext cx="3955917" cy="2657537"/>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chemeClr val="accent2">
                    <a:lumMod val="50000"/>
                  </a:schemeClr>
                </a:buClr>
                <a:defRPr/>
              </a:pPr>
              <a:r>
                <a:rPr lang="ar-SA" sz="1400" kern="0" dirty="0">
                  <a:solidFill>
                    <a:srgbClr val="000000"/>
                  </a:solidFill>
                  <a:latin typeface="Calibri" panose="020F0502020204030204" pitchFamily="34" charset="0"/>
                  <a:ea typeface="Times New Roman" panose="02020603050405020304" pitchFamily="18" charset="0"/>
                  <a:cs typeface="B Nazanin" panose="00000400000000000000" pitchFamily="2" charset="-78"/>
                </a:rPr>
                <a:t>کمیته‌های زیر مجموعه کمیسیون حمل و نقل</a:t>
              </a:r>
              <a:r>
                <a:rPr lang="fa-IR" sz="1400" kern="0" dirty="0">
                  <a:solidFill>
                    <a:srgbClr val="000000"/>
                  </a:solidFill>
                  <a:latin typeface="Calibri" panose="020F0502020204030204" pitchFamily="34" charset="0"/>
                  <a:ea typeface="Times New Roman" panose="02020603050405020304" pitchFamily="18" charset="0"/>
                  <a:cs typeface="B Nazanin" panose="00000400000000000000" pitchFamily="2" charset="-78"/>
                </a:rPr>
                <a:t> تشکیل گردید.</a:t>
              </a:r>
              <a:endParaRPr lang="en-US" sz="1400" kern="0" dirty="0">
                <a:solidFill>
                  <a:srgbClr val="000000"/>
                </a:solidFill>
                <a:latin typeface="Calibri" panose="020F0502020204030204" pitchFamily="34" charset="0"/>
                <a:ea typeface="Times New Roman" panose="02020603050405020304" pitchFamily="18" charset="0"/>
                <a:cs typeface="B Nazanin" panose="00000400000000000000" pitchFamily="2" charset="-78"/>
              </a:endParaRP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طی نامه شماره 13290 مورخ 1402/10/11 از روسای کمیته درخواست ارائه برنامه‌های عملیاتی هر کمیته مطرح شد.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در این راستا دو کمیته قوانین و خودروهای تجاری برنامه‌های خود را ارائه نمودند.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اقدامی در راستای برنامه‌های کمیسیون در کمیته‌های مصوب صورت نپذیرفت. </a:t>
              </a:r>
            </a:p>
            <a:p>
              <a:pPr marL="285750" indent="-285750" algn="just" rtl="1">
                <a:buClr>
                  <a:srgbClr val="1D9A78">
                    <a:lumMod val="75000"/>
                  </a:srgbClr>
                </a:buClr>
                <a:buFont typeface="Arial" panose="020B0604020202020204" pitchFamily="34" charset="0"/>
                <a:buChar char="•"/>
                <a:defRPr/>
              </a:pPr>
              <a:r>
                <a:rPr lang="fa-IR" sz="1400" dirty="0">
                  <a:effectLst/>
                  <a:latin typeface="Calibri" panose="020F0502020204030204" pitchFamily="34" charset="0"/>
                  <a:ea typeface="Calibri" panose="020F0502020204030204" pitchFamily="34" charset="0"/>
                  <a:cs typeface="B Nazanin" panose="00000400000000000000" pitchFamily="2" charset="-78"/>
                </a:rPr>
                <a:t>در راستای </a:t>
              </a:r>
              <a:r>
                <a:rPr lang="ar-SA" sz="1400" dirty="0">
                  <a:effectLst/>
                  <a:latin typeface="Calibri" panose="020F0502020204030204" pitchFamily="34" charset="0"/>
                  <a:ea typeface="Calibri" panose="020F0502020204030204" pitchFamily="34" charset="0"/>
                  <a:cs typeface="B Nazanin" panose="00000400000000000000" pitchFamily="2" charset="-78"/>
                </a:rPr>
                <a:t>شناسایی چالش‌ها و فرصت‌های پیش‌روی فعالان صنعت حمل </a:t>
              </a:r>
              <a:r>
                <a:rPr lang="ar-SA" sz="1400" dirty="0">
                  <a:latin typeface="Calibri" panose="020F0502020204030204" pitchFamily="34" charset="0"/>
                  <a:cs typeface="B Nazanin" panose="00000400000000000000" pitchFamily="2" charset="-78"/>
                </a:rPr>
                <a:t>و نق</a:t>
              </a:r>
              <a:r>
                <a:rPr lang="fa-IR" sz="1400" dirty="0">
                  <a:latin typeface="Calibri" panose="020F0502020204030204" pitchFamily="34" charset="0"/>
                  <a:cs typeface="B Nazanin" panose="00000400000000000000" pitchFamily="2" charset="-78"/>
                </a:rPr>
                <a:t>ل، </a:t>
              </a:r>
              <a:r>
                <a:rPr lang="ar-SA" sz="1400" dirty="0">
                  <a:latin typeface="Calibri" panose="020F0502020204030204" pitchFamily="34" charset="0"/>
                  <a:cs typeface="B Nazanin" panose="00000400000000000000" pitchFamily="2" charset="-78"/>
                </a:rPr>
                <a:t>لیستی از اعضای اتاق در حوزه حمل و نقل</a:t>
              </a:r>
              <a:r>
                <a:rPr lang="fa-IR" sz="1400" dirty="0">
                  <a:latin typeface="Calibri" panose="020F0502020204030204" pitchFamily="34" charset="0"/>
                  <a:cs typeface="B Nazanin" panose="00000400000000000000" pitchFamily="2" charset="-78"/>
                </a:rPr>
                <a:t> احصا و در اختیار </a:t>
              </a:r>
              <a:r>
                <a:rPr lang="ar-SA" sz="1400" dirty="0">
                  <a:latin typeface="Calibri" panose="020F0502020204030204" pitchFamily="34" charset="0"/>
                  <a:cs typeface="B Nazanin" panose="00000400000000000000" pitchFamily="2" charset="-78"/>
                </a:rPr>
                <a:t>کمیته تعامل و مشارکت اعضاء </a:t>
              </a:r>
              <a:r>
                <a:rPr lang="fa-IR" sz="1400" dirty="0">
                  <a:latin typeface="Calibri" panose="020F0502020204030204" pitchFamily="34" charset="0"/>
                  <a:cs typeface="B Nazanin" panose="00000400000000000000" pitchFamily="2" charset="-78"/>
                </a:rPr>
                <a:t>قرار گرفت.</a:t>
              </a:r>
              <a:endParaRPr lang="en-US" sz="1400" dirty="0">
                <a:latin typeface="Calibri" panose="020F0502020204030204" pitchFamily="34" charset="0"/>
                <a:cs typeface="B Nazanin" panose="00000400000000000000" pitchFamily="2" charset="-78"/>
              </a:endParaRPr>
            </a:p>
            <a:p>
              <a:pPr marL="285750" indent="-285750" algn="just" rtl="1">
                <a:buClr>
                  <a:srgbClr val="1D9A78">
                    <a:lumMod val="75000"/>
                  </a:srgbClr>
                </a:buClr>
                <a:buFont typeface="Arial" panose="020B0604020202020204" pitchFamily="34" charset="0"/>
                <a:buChar char="•"/>
                <a:defRPr/>
              </a:pPr>
              <a:endParaRPr lang="en-US" sz="1400" dirty="0">
                <a:ea typeface="Roboto" panose="02000000000000000000" pitchFamily="2" charset="0"/>
                <a:cs typeface="B Nazanin" panose="00000400000000000000" pitchFamily="2" charset="-78"/>
              </a:endParaRPr>
            </a:p>
            <a:p>
              <a:pPr algn="just" rtl="1">
                <a:buClr>
                  <a:schemeClr val="accent2">
                    <a:lumMod val="50000"/>
                  </a:schemeClr>
                </a:buClr>
                <a:defRPr/>
              </a:pPr>
              <a:endParaRPr lang="ar-SA" sz="1400" kern="0" dirty="0">
                <a:solidFill>
                  <a:srgbClr val="000000"/>
                </a:solidFill>
                <a:latin typeface="Calibri" panose="020F0502020204030204" pitchFamily="34" charset="0"/>
                <a:ea typeface="Times New Roman" panose="02020603050405020304" pitchFamily="18" charset="0"/>
                <a:cs typeface="B Nazanin" panose="00000400000000000000" pitchFamily="2" charset="-78"/>
              </a:endParaRPr>
            </a:p>
          </p:txBody>
        </p:sp>
        <p:sp>
          <p:nvSpPr>
            <p:cNvPr id="26" name="Oval 25">
              <a:extLst>
                <a:ext uri="{FF2B5EF4-FFF2-40B4-BE49-F238E27FC236}">
                  <a16:creationId xmlns:a16="http://schemas.microsoft.com/office/drawing/2014/main" id="{D4D192F0-D81E-0E48-D9A9-8BE3135A6028}"/>
                </a:ext>
              </a:extLst>
            </p:cNvPr>
            <p:cNvSpPr/>
            <p:nvPr/>
          </p:nvSpPr>
          <p:spPr>
            <a:xfrm>
              <a:off x="5661423" y="1909442"/>
              <a:ext cx="144397" cy="12986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grpSp>
      <p:grpSp>
        <p:nvGrpSpPr>
          <p:cNvPr id="17" name="Group 16">
            <a:extLst>
              <a:ext uri="{FF2B5EF4-FFF2-40B4-BE49-F238E27FC236}">
                <a16:creationId xmlns:a16="http://schemas.microsoft.com/office/drawing/2014/main" id="{5130B0C4-2B0D-7465-DA7E-563421043475}"/>
              </a:ext>
            </a:extLst>
          </p:cNvPr>
          <p:cNvGrpSpPr/>
          <p:nvPr/>
        </p:nvGrpSpPr>
        <p:grpSpPr>
          <a:xfrm>
            <a:off x="9134475" y="1043159"/>
            <a:ext cx="2912307" cy="3247574"/>
            <a:chOff x="9134475" y="1043159"/>
            <a:chExt cx="2912307"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BD1E30"/>
              </a:solidFill>
              <a:ln w="2240" cap="flat">
                <a:no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BD1E30"/>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BD1E30"/>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243006" y="1244151"/>
              <a:ext cx="2456568" cy="1405510"/>
              <a:chOff x="870224" y="2149463"/>
              <a:chExt cx="1856800" cy="1062356"/>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870224" y="2676763"/>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510915" y="2206284"/>
              <a:ext cx="2030119" cy="830997"/>
            </a:xfrm>
            <a:prstGeom prst="rect">
              <a:avLst/>
            </a:prstGeom>
            <a:noFill/>
          </p:spPr>
          <p:txBody>
            <a:bodyPr wrap="square" rtlCol="0">
              <a:spAutoFit/>
            </a:bodyPr>
            <a:lstStyle/>
            <a:p>
              <a:pPr lvl="0" algn="ctr" rtl="1">
                <a:defRPr/>
              </a:pPr>
              <a:r>
                <a:rPr lang="ar-SA" sz="1600" dirty="0">
                  <a:latin typeface="Calibri" panose="020F0502020204030204"/>
                  <a:ea typeface="Roboto" panose="02000000000000000000" pitchFamily="2" charset="0"/>
                  <a:cs typeface="B Titr" panose="00000700000000000000" pitchFamily="2" charset="-78"/>
                </a:rPr>
                <a:t>تبیین اهداف، برنامه‌ها و اولویت‌های کاری دو ساله کمیسیون حمل و نقل</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BD1E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5" name="Content Placeholder 2">
            <a:extLst>
              <a:ext uri="{FF2B5EF4-FFF2-40B4-BE49-F238E27FC236}">
                <a16:creationId xmlns:a16="http://schemas.microsoft.com/office/drawing/2014/main" id="{4FEF4E10-151D-1DC7-23D2-1B7E673C612F}"/>
              </a:ext>
            </a:extLst>
          </p:cNvPr>
          <p:cNvSpPr txBox="1">
            <a:spLocks/>
          </p:cNvSpPr>
          <p:nvPr/>
        </p:nvSpPr>
        <p:spPr>
          <a:xfrm>
            <a:off x="5970957" y="2377110"/>
            <a:ext cx="3080913" cy="216266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chemeClr val="accent2">
                  <a:lumMod val="50000"/>
                </a:schemeClr>
              </a:buClr>
              <a:defRPr/>
            </a:pPr>
            <a:r>
              <a:rPr lang="fa-IR" sz="1400" kern="0" dirty="0">
                <a:solidFill>
                  <a:srgbClr val="000000"/>
                </a:solidFill>
                <a:latin typeface="Calibri" panose="020F0502020204030204" pitchFamily="34" charset="0"/>
                <a:ea typeface="Times New Roman" panose="02020603050405020304" pitchFamily="18" charset="0"/>
                <a:cs typeface="B Nazanin" panose="00000400000000000000" pitchFamily="2" charset="-78"/>
              </a:rPr>
              <a:t>پیش نویس اولیه برنامه‌ها و اولویت‌های کاری دوره اول کمیسیون توسط معاونت امور کمیسیون ها و هیئت نمایندگان تدوین گردید.  </a:t>
            </a:r>
          </a:p>
          <a:p>
            <a:pPr marL="285750" indent="-285750" algn="just" rtl="1">
              <a:buClr>
                <a:schemeClr val="accent2">
                  <a:lumMod val="50000"/>
                </a:schemeClr>
              </a:buClr>
              <a:buFont typeface="Arial" panose="020B0604020202020204" pitchFamily="34" charset="0"/>
              <a:buChar char="•"/>
              <a:defRPr/>
            </a:pPr>
            <a:r>
              <a:rPr lang="fa-IR" sz="1400" kern="0" dirty="0">
                <a:solidFill>
                  <a:srgbClr val="000000"/>
                </a:solidFill>
                <a:latin typeface="Calibri" panose="020F0502020204030204" pitchFamily="34" charset="0"/>
                <a:ea typeface="Times New Roman" panose="02020603050405020304" pitchFamily="18" charset="0"/>
                <a:cs typeface="B Nazanin" panose="00000400000000000000" pitchFamily="2" charset="-78"/>
              </a:rPr>
              <a:t>دریافت نظرات اعضای کمیسیون در خصوص برنامه‌ها و اهداف دوساله </a:t>
            </a:r>
          </a:p>
          <a:p>
            <a:pPr marL="285750" indent="-285750" algn="just" rtl="1">
              <a:buClr>
                <a:schemeClr val="accent2">
                  <a:lumMod val="50000"/>
                </a:schemeClr>
              </a:buClr>
              <a:buFont typeface="Arial" panose="020B0604020202020204" pitchFamily="34" charset="0"/>
              <a:buChar char="•"/>
              <a:defRPr/>
            </a:pPr>
            <a:r>
              <a:rPr lang="fa-IR" sz="1400" kern="0" dirty="0">
                <a:solidFill>
                  <a:srgbClr val="000000"/>
                </a:solidFill>
                <a:latin typeface="Calibri" panose="020F0502020204030204" pitchFamily="34" charset="0"/>
                <a:ea typeface="Roboto" panose="02000000000000000000" pitchFamily="2" charset="0"/>
                <a:cs typeface="B Nazanin" panose="00000400000000000000" pitchFamily="2" charset="-78"/>
              </a:rPr>
              <a:t>بررسی جمع‌بندی نظرات اعضای کمیسیون طی چندین نشست</a:t>
            </a:r>
          </a:p>
          <a:p>
            <a:pPr marL="285750" indent="-285750" algn="just" rtl="1">
              <a:buClr>
                <a:schemeClr val="accent2">
                  <a:lumMod val="50000"/>
                </a:schemeClr>
              </a:buClr>
              <a:buFont typeface="Arial" panose="020B0604020202020204" pitchFamily="34" charset="0"/>
              <a:buChar char="•"/>
              <a:defRPr/>
            </a:pPr>
            <a:r>
              <a:rPr lang="fa-IR" sz="1400" kern="0" dirty="0">
                <a:solidFill>
                  <a:srgbClr val="000000"/>
                </a:solidFill>
                <a:latin typeface="Calibri" panose="020F0502020204030204" pitchFamily="34" charset="0"/>
                <a:ea typeface="Roboto" panose="02000000000000000000" pitchFamily="2" charset="0"/>
                <a:cs typeface="B Nazanin" panose="00000400000000000000" pitchFamily="2" charset="-78"/>
              </a:rPr>
              <a:t>تصویب اهداف و برنامه نهایی دو ساله کمیسیون </a:t>
            </a:r>
            <a:endParaRPr lang="en-US" sz="1400" dirty="0">
              <a:ea typeface="Roboto" panose="02000000000000000000" pitchFamily="2" charset="0"/>
              <a:cs typeface="B Nazanin" panose="00000400000000000000" pitchFamily="2" charset="-78"/>
            </a:endParaRPr>
          </a:p>
          <a:p>
            <a:pPr marL="285750" indent="-285750" algn="just" rtl="1">
              <a:buClr>
                <a:srgbClr val="1D9A78">
                  <a:lumMod val="75000"/>
                </a:srgbClr>
              </a:buClr>
              <a:buFont typeface="Arial" panose="020B0604020202020204" pitchFamily="34" charset="0"/>
              <a:buChar char="•"/>
              <a:defRPr/>
            </a:pPr>
            <a:endParaRPr lang="en-US" sz="1400" dirty="0">
              <a:ea typeface="Roboto" panose="02000000000000000000" pitchFamily="2" charset="0"/>
              <a:cs typeface="B Nazanin" panose="00000400000000000000" pitchFamily="2" charset="-78"/>
            </a:endParaRPr>
          </a:p>
          <a:p>
            <a:pPr algn="just" rtl="1">
              <a:buClr>
                <a:schemeClr val="accent2">
                  <a:lumMod val="50000"/>
                </a:schemeClr>
              </a:buClr>
              <a:defRPr/>
            </a:pPr>
            <a:endParaRPr lang="ar-SA" sz="1400" kern="0" dirty="0">
              <a:solidFill>
                <a:srgbClr val="000000"/>
              </a:solidFill>
              <a:latin typeface="Calibri" panose="020F0502020204030204" pitchFamily="34" charset="0"/>
              <a:ea typeface="Times New Roman" panose="02020603050405020304" pitchFamily="18" charset="0"/>
              <a:cs typeface="B Nazanin" panose="00000400000000000000" pitchFamily="2" charset="-78"/>
            </a:endParaRPr>
          </a:p>
        </p:txBody>
      </p:sp>
      <p:cxnSp>
        <p:nvCxnSpPr>
          <p:cNvPr id="22" name="Straight Connector 21">
            <a:extLst>
              <a:ext uri="{FF2B5EF4-FFF2-40B4-BE49-F238E27FC236}">
                <a16:creationId xmlns:a16="http://schemas.microsoft.com/office/drawing/2014/main" id="{ABE533AD-DFDB-0C69-58F9-765411C1FE6D}"/>
              </a:ext>
            </a:extLst>
          </p:cNvPr>
          <p:cNvCxnSpPr/>
          <p:nvPr/>
        </p:nvCxnSpPr>
        <p:spPr>
          <a:xfrm>
            <a:off x="5857614" y="2149864"/>
            <a:ext cx="182903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3" name="Content Placeholder 2">
            <a:extLst>
              <a:ext uri="{FF2B5EF4-FFF2-40B4-BE49-F238E27FC236}">
                <a16:creationId xmlns:a16="http://schemas.microsoft.com/office/drawing/2014/main" id="{93DE277B-B3C4-E8DE-37EF-9DED267787C8}"/>
              </a:ext>
            </a:extLst>
          </p:cNvPr>
          <p:cNvSpPr txBox="1">
            <a:spLocks/>
          </p:cNvSpPr>
          <p:nvPr/>
        </p:nvSpPr>
        <p:spPr>
          <a:xfrm>
            <a:off x="7868114" y="1816795"/>
            <a:ext cx="115227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grpSp>
        <p:nvGrpSpPr>
          <p:cNvPr id="29" name="Group 28">
            <a:extLst>
              <a:ext uri="{FF2B5EF4-FFF2-40B4-BE49-F238E27FC236}">
                <a16:creationId xmlns:a16="http://schemas.microsoft.com/office/drawing/2014/main" id="{1A41C488-FC58-0B66-A8A2-30A30F974333}"/>
              </a:ext>
            </a:extLst>
          </p:cNvPr>
          <p:cNvGrpSpPr/>
          <p:nvPr/>
        </p:nvGrpSpPr>
        <p:grpSpPr>
          <a:xfrm>
            <a:off x="5872915" y="4391383"/>
            <a:ext cx="3382013" cy="1656003"/>
            <a:chOff x="431610" y="3233360"/>
            <a:chExt cx="3289686" cy="2011846"/>
          </a:xfrm>
        </p:grpSpPr>
        <p:cxnSp>
          <p:nvCxnSpPr>
            <p:cNvPr id="30" name="Straight Connector 29">
              <a:extLst>
                <a:ext uri="{FF2B5EF4-FFF2-40B4-BE49-F238E27FC236}">
                  <a16:creationId xmlns:a16="http://schemas.microsoft.com/office/drawing/2014/main" id="{04DFFE6E-257D-4BF6-2D47-C8CC69A64EEF}"/>
                </a:ext>
              </a:extLst>
            </p:cNvPr>
            <p:cNvCxnSpPr/>
            <p:nvPr/>
          </p:nvCxnSpPr>
          <p:spPr>
            <a:xfrm>
              <a:off x="431610" y="3616095"/>
              <a:ext cx="182903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1" name="Content Placeholder 2">
              <a:extLst>
                <a:ext uri="{FF2B5EF4-FFF2-40B4-BE49-F238E27FC236}">
                  <a16:creationId xmlns:a16="http://schemas.microsoft.com/office/drawing/2014/main" id="{F2B3F8EA-908C-B609-13A9-89F587F70E4C}"/>
                </a:ext>
              </a:extLst>
            </p:cNvPr>
            <p:cNvSpPr txBox="1">
              <a:spLocks/>
            </p:cNvSpPr>
            <p:nvPr/>
          </p:nvSpPr>
          <p:spPr>
            <a:xfrm>
              <a:off x="2475322" y="3233360"/>
              <a:ext cx="124597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 </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32" name="Content Placeholder 2">
              <a:extLst>
                <a:ext uri="{FF2B5EF4-FFF2-40B4-BE49-F238E27FC236}">
                  <a16:creationId xmlns:a16="http://schemas.microsoft.com/office/drawing/2014/main" id="{53BD0705-250B-37BA-405B-F32FF1B94EDA}"/>
                </a:ext>
              </a:extLst>
            </p:cNvPr>
            <p:cNvSpPr txBox="1">
              <a:spLocks/>
            </p:cNvSpPr>
            <p:nvPr/>
          </p:nvSpPr>
          <p:spPr>
            <a:xfrm>
              <a:off x="548625" y="3854231"/>
              <a:ext cx="2996807" cy="1390975"/>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ar-SA" sz="1400" dirty="0">
                  <a:latin typeface="Calibri" panose="020F0502020204030204"/>
                  <a:ea typeface="Roboto" panose="02000000000000000000" pitchFamily="2" charset="0"/>
                  <a:cs typeface="B Nazanin" panose="00000400000000000000" pitchFamily="2" charset="-78"/>
                </a:rPr>
                <a:t>اهداف، برنامه‌ها و اولویت‌های کاری دو ساله کمیسیون حمل و نقل</a:t>
              </a:r>
              <a:r>
                <a:rPr lang="fa-IR" sz="1400" dirty="0">
                  <a:latin typeface="Calibri" panose="020F0502020204030204"/>
                  <a:ea typeface="Roboto" panose="02000000000000000000" pitchFamily="2" charset="0"/>
                  <a:cs typeface="B Nazanin" panose="00000400000000000000" pitchFamily="2" charset="-78"/>
                </a:rPr>
                <a:t> در کتابچه اهداف و برنامه‌های کمیسیون های تخصصی در دوره دهم درج،چاپ و منتشر گردید. </a:t>
              </a:r>
            </a:p>
            <a:p>
              <a:pPr algn="just" rtl="1">
                <a:buClr>
                  <a:srgbClr val="1D9A78">
                    <a:lumMod val="75000"/>
                  </a:srgbClr>
                </a:buClr>
                <a:defRPr/>
              </a:pPr>
              <a:endParaRPr lang="fa-IR"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 </a:t>
              </a:r>
              <a:endParaRPr lang="en-US"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endParaRPr lang="fa-IR"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endParaRPr lang="fa-IR"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endParaRPr lang="fa-IR" sz="1400" dirty="0">
                <a:latin typeface="Calibri" panose="020F0502020204030204"/>
                <a:ea typeface="Roboto" panose="02000000000000000000" pitchFamily="2" charset="0"/>
                <a:cs typeface="B Nazanin" panose="00000400000000000000" pitchFamily="2" charset="-78"/>
              </a:endParaRPr>
            </a:p>
          </p:txBody>
        </p:sp>
      </p:grpSp>
      <p:grpSp>
        <p:nvGrpSpPr>
          <p:cNvPr id="49" name="Group 48">
            <a:extLst>
              <a:ext uri="{FF2B5EF4-FFF2-40B4-BE49-F238E27FC236}">
                <a16:creationId xmlns:a16="http://schemas.microsoft.com/office/drawing/2014/main" id="{8B735892-5BD3-4CFD-7763-6675E67C6ECD}"/>
              </a:ext>
            </a:extLst>
          </p:cNvPr>
          <p:cNvGrpSpPr/>
          <p:nvPr/>
        </p:nvGrpSpPr>
        <p:grpSpPr>
          <a:xfrm>
            <a:off x="446522" y="4717037"/>
            <a:ext cx="5353531" cy="1986970"/>
            <a:chOff x="446522" y="4481069"/>
            <a:chExt cx="5353531" cy="1986970"/>
          </a:xfrm>
        </p:grpSpPr>
        <p:cxnSp>
          <p:nvCxnSpPr>
            <p:cNvPr id="33" name="Straight Connector 32">
              <a:extLst>
                <a:ext uri="{FF2B5EF4-FFF2-40B4-BE49-F238E27FC236}">
                  <a16:creationId xmlns:a16="http://schemas.microsoft.com/office/drawing/2014/main" id="{A9CE4438-71E2-18D6-35CD-397C3FC65BDA}"/>
                </a:ext>
              </a:extLst>
            </p:cNvPr>
            <p:cNvCxnSpPr/>
            <p:nvPr/>
          </p:nvCxnSpPr>
          <p:spPr>
            <a:xfrm>
              <a:off x="3851442" y="4743511"/>
              <a:ext cx="182903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Content Placeholder 2">
              <a:extLst>
                <a:ext uri="{FF2B5EF4-FFF2-40B4-BE49-F238E27FC236}">
                  <a16:creationId xmlns:a16="http://schemas.microsoft.com/office/drawing/2014/main" id="{98911D57-FC3C-3DB0-0A32-91D8B365DDA6}"/>
                </a:ext>
              </a:extLst>
            </p:cNvPr>
            <p:cNvSpPr txBox="1">
              <a:spLocks/>
            </p:cNvSpPr>
            <p:nvPr/>
          </p:nvSpPr>
          <p:spPr>
            <a:xfrm>
              <a:off x="2699729" y="4481069"/>
              <a:ext cx="124597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چهارم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35" name="Content Placeholder 2">
              <a:extLst>
                <a:ext uri="{FF2B5EF4-FFF2-40B4-BE49-F238E27FC236}">
                  <a16:creationId xmlns:a16="http://schemas.microsoft.com/office/drawing/2014/main" id="{3B063D7C-6EE1-08F7-C9B7-3A0A435C2067}"/>
                </a:ext>
              </a:extLst>
            </p:cNvPr>
            <p:cNvSpPr txBox="1">
              <a:spLocks/>
            </p:cNvSpPr>
            <p:nvPr/>
          </p:nvSpPr>
          <p:spPr>
            <a:xfrm>
              <a:off x="446522" y="5077064"/>
              <a:ext cx="3955917" cy="1390975"/>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برگزاری سالانه همایش حمل و نقل تصویب گردید.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تشکیل کمیته اجرایی همایش حمل و نقل</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دعوت از رئیس مجلس شورای اسلامی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انتشار بیانیه همایش حمل و نقل</a:t>
              </a:r>
            </a:p>
            <a:p>
              <a:pPr marL="285750" indent="-285750" algn="just" rtl="1">
                <a:buClr>
                  <a:srgbClr val="1D9A78">
                    <a:lumMod val="75000"/>
                  </a:srgbClr>
                </a:buClr>
                <a:buFont typeface="Arial" panose="020B0604020202020204" pitchFamily="34" charset="0"/>
                <a:buChar char="•"/>
                <a:defRPr/>
              </a:pPr>
              <a:endParaRPr lang="en-US" sz="1400" dirty="0">
                <a:ea typeface="Roboto" panose="02000000000000000000" pitchFamily="2" charset="0"/>
                <a:cs typeface="B Nazanin" panose="00000400000000000000" pitchFamily="2" charset="-78"/>
              </a:endParaRPr>
            </a:p>
            <a:p>
              <a:pPr algn="just" rtl="1">
                <a:buClr>
                  <a:schemeClr val="accent2">
                    <a:lumMod val="50000"/>
                  </a:schemeClr>
                </a:buClr>
                <a:defRPr/>
              </a:pPr>
              <a:endParaRPr lang="ar-SA" sz="1400" kern="0" dirty="0">
                <a:solidFill>
                  <a:srgbClr val="000000"/>
                </a:solidFill>
                <a:latin typeface="Calibri" panose="020F0502020204030204" pitchFamily="34" charset="0"/>
                <a:ea typeface="Times New Roman" panose="02020603050405020304" pitchFamily="18" charset="0"/>
                <a:cs typeface="B Nazanin" panose="00000400000000000000" pitchFamily="2" charset="-78"/>
              </a:endParaRPr>
            </a:p>
          </p:txBody>
        </p:sp>
        <p:sp>
          <p:nvSpPr>
            <p:cNvPr id="38" name="Oval 37">
              <a:extLst>
                <a:ext uri="{FF2B5EF4-FFF2-40B4-BE49-F238E27FC236}">
                  <a16:creationId xmlns:a16="http://schemas.microsoft.com/office/drawing/2014/main" id="{F0AA3966-AF24-5411-56EF-E5C33EA3DF33}"/>
                </a:ext>
              </a:extLst>
            </p:cNvPr>
            <p:cNvSpPr/>
            <p:nvPr/>
          </p:nvSpPr>
          <p:spPr>
            <a:xfrm>
              <a:off x="5655656" y="4688308"/>
              <a:ext cx="144397" cy="12986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grpSp>
    </p:spTree>
    <p:extLst>
      <p:ext uri="{BB962C8B-B14F-4D97-AF65-F5344CB8AC3E}">
        <p14:creationId xmlns:p14="http://schemas.microsoft.com/office/powerpoint/2010/main" val="1644551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1+#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par>
                                <p:cTn id="14" presetID="2" presetClass="entr" presetSubtype="4" decel="100000" fill="hold" nodeType="with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1000" fill="hold"/>
                                        <p:tgtEl>
                                          <p:spTgt spid="48"/>
                                        </p:tgtEl>
                                        <p:attrNameLst>
                                          <p:attrName>ppt_x</p:attrName>
                                        </p:attrNameLst>
                                      </p:cBhvr>
                                      <p:tavLst>
                                        <p:tav tm="0">
                                          <p:val>
                                            <p:strVal val="#ppt_x"/>
                                          </p:val>
                                        </p:tav>
                                        <p:tav tm="100000">
                                          <p:val>
                                            <p:strVal val="#ppt_x"/>
                                          </p:val>
                                        </p:tav>
                                      </p:tavLst>
                                    </p:anim>
                                    <p:anim calcmode="lin" valueType="num">
                                      <p:cBhvr additive="base">
                                        <p:cTn id="17"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fill="hold"/>
                                        <p:tgtEl>
                                          <p:spTgt spid="29"/>
                                        </p:tgtEl>
                                        <p:attrNameLst>
                                          <p:attrName>ppt_x</p:attrName>
                                        </p:attrNameLst>
                                      </p:cBhvr>
                                      <p:tavLst>
                                        <p:tav tm="0">
                                          <p:val>
                                            <p:strVal val="#ppt_x"/>
                                          </p:val>
                                        </p:tav>
                                        <p:tav tm="100000">
                                          <p:val>
                                            <p:strVal val="#ppt_x"/>
                                          </p:val>
                                        </p:tav>
                                      </p:tavLst>
                                    </p:anim>
                                    <p:anim calcmode="lin" valueType="num">
                                      <p:cBhvr additive="base">
                                        <p:cTn id="3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ppt_x"/>
                                          </p:val>
                                        </p:tav>
                                        <p:tav tm="100000">
                                          <p:val>
                                            <p:strVal val="#ppt_x"/>
                                          </p:val>
                                        </p:tav>
                                      </p:tavLst>
                                    </p:anim>
                                    <p:anim calcmode="lin" valueType="num">
                                      <p:cBhvr additive="base">
                                        <p:cTn id="43"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49"/>
                                        </p:tgtEl>
                                        <p:attrNameLst>
                                          <p:attrName>style.visibility</p:attrName>
                                        </p:attrNameLst>
                                      </p:cBhvr>
                                      <p:to>
                                        <p:strVal val="visible"/>
                                      </p:to>
                                    </p:set>
                                    <p:anim calcmode="lin" valueType="num">
                                      <p:cBhvr additive="base">
                                        <p:cTn id="48" dur="500" fill="hold"/>
                                        <p:tgtEl>
                                          <p:spTgt spid="49"/>
                                        </p:tgtEl>
                                        <p:attrNameLst>
                                          <p:attrName>ppt_x</p:attrName>
                                        </p:attrNameLst>
                                      </p:cBhvr>
                                      <p:tavLst>
                                        <p:tav tm="0">
                                          <p:val>
                                            <p:strVal val="#ppt_x"/>
                                          </p:val>
                                        </p:tav>
                                        <p:tav tm="100000">
                                          <p:val>
                                            <p:strVal val="#ppt_x"/>
                                          </p:val>
                                        </p:tav>
                                      </p:tavLst>
                                    </p:anim>
                                    <p:anim calcmode="lin" valueType="num">
                                      <p:cBhvr additive="base">
                                        <p:cTn id="49"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3" name="Group 2">
            <a:extLst>
              <a:ext uri="{FF2B5EF4-FFF2-40B4-BE49-F238E27FC236}">
                <a16:creationId xmlns:a16="http://schemas.microsoft.com/office/drawing/2014/main" id="{796042E6-BDBA-E6BB-FBDD-956639443C3D}"/>
              </a:ext>
            </a:extLst>
          </p:cNvPr>
          <p:cNvGrpSpPr/>
          <p:nvPr/>
        </p:nvGrpSpPr>
        <p:grpSpPr>
          <a:xfrm>
            <a:off x="5650859" y="1658799"/>
            <a:ext cx="160441" cy="244809"/>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5728697" y="1831951"/>
            <a:ext cx="0" cy="4242272"/>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5655867" y="2368996"/>
            <a:ext cx="144397" cy="12986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5651993" y="3566077"/>
            <a:ext cx="144397" cy="12986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grpSp>
        <p:nvGrpSpPr>
          <p:cNvPr id="5" name="Group 4">
            <a:extLst>
              <a:ext uri="{FF2B5EF4-FFF2-40B4-BE49-F238E27FC236}">
                <a16:creationId xmlns:a16="http://schemas.microsoft.com/office/drawing/2014/main" id="{60C16EB0-7FAB-64C3-9A47-BAE7745411F2}"/>
              </a:ext>
            </a:extLst>
          </p:cNvPr>
          <p:cNvGrpSpPr/>
          <p:nvPr/>
        </p:nvGrpSpPr>
        <p:grpSpPr>
          <a:xfrm>
            <a:off x="1214638" y="2121965"/>
            <a:ext cx="4352348" cy="1466855"/>
            <a:chOff x="1214638" y="2121965"/>
            <a:chExt cx="4352348" cy="1466855"/>
          </a:xfrm>
        </p:grpSpPr>
        <p:cxnSp>
          <p:nvCxnSpPr>
            <p:cNvPr id="9" name="Straight Connector 8">
              <a:extLst>
                <a:ext uri="{FF2B5EF4-FFF2-40B4-BE49-F238E27FC236}">
                  <a16:creationId xmlns:a16="http://schemas.microsoft.com/office/drawing/2014/main" id="{A4021008-7107-3915-D915-8E1A453CA9F0}"/>
                </a:ext>
              </a:extLst>
            </p:cNvPr>
            <p:cNvCxnSpPr/>
            <p:nvPr/>
          </p:nvCxnSpPr>
          <p:spPr>
            <a:xfrm>
              <a:off x="3737955" y="2433927"/>
              <a:ext cx="182903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606979" y="212196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1214638" y="2677066"/>
              <a:ext cx="3955917" cy="911754"/>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بررسی پیرامون مشکلات واردکنندگان خودروهای سنگین در دستور کار هفدهمین نشست کمیسیون در تاریخ 1403/03/08 قرار گرفت و از برخی شرکت های های فعال در این زمینه دعوت به عمل آمد. </a:t>
              </a:r>
            </a:p>
          </p:txBody>
        </p:sp>
      </p:grpSp>
      <p:grpSp>
        <p:nvGrpSpPr>
          <p:cNvPr id="17" name="Group 16">
            <a:extLst>
              <a:ext uri="{FF2B5EF4-FFF2-40B4-BE49-F238E27FC236}">
                <a16:creationId xmlns:a16="http://schemas.microsoft.com/office/drawing/2014/main" id="{7FA36DFA-6C91-20E7-CFEA-A4265F58F14D}"/>
              </a:ext>
            </a:extLst>
          </p:cNvPr>
          <p:cNvGrpSpPr/>
          <p:nvPr/>
        </p:nvGrpSpPr>
        <p:grpSpPr>
          <a:xfrm>
            <a:off x="5764483" y="3293655"/>
            <a:ext cx="3419009" cy="2354100"/>
            <a:chOff x="5745848" y="3293655"/>
            <a:chExt cx="3955917" cy="2354100"/>
          </a:xfrm>
        </p:grpSpPr>
        <p:cxnSp>
          <p:nvCxnSpPr>
            <p:cNvPr id="10" name="Straight Connector 9">
              <a:extLst>
                <a:ext uri="{FF2B5EF4-FFF2-40B4-BE49-F238E27FC236}">
                  <a16:creationId xmlns:a16="http://schemas.microsoft.com/office/drawing/2014/main" id="{2F8CF053-F222-2DE0-8264-20B4463D1C0B}"/>
                </a:ext>
              </a:extLst>
            </p:cNvPr>
            <p:cNvCxnSpPr/>
            <p:nvPr/>
          </p:nvCxnSpPr>
          <p:spPr>
            <a:xfrm>
              <a:off x="5883142" y="3626221"/>
              <a:ext cx="173276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711228" y="329365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745848" y="3799918"/>
              <a:ext cx="3955917" cy="1847837"/>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ea typeface="Roboto" panose="02000000000000000000" pitchFamily="2" charset="0"/>
                  <a:cs typeface="B Nazanin" panose="00000400000000000000" pitchFamily="2" charset="-78"/>
                </a:rPr>
                <a:t>طی نامه‌ای از انجمن سازندگان خودروهای سنگین و نیمه سنگین استان تهران، درخواست گردید به صورت مکتوب مسائل و مشکلات این حوزه را به کمیسیون جهت پیگیری از مراجع ذی ربط، منعکس نماید.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طی پیگیری‌های صورت پذیرفته، گزارشی از مشکلات و مسائل خودروهای سنگین و نیمه سنگین از انجمن دریافت گردید.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موارد واصله در دستور کار کمیسیون قرار گرفت. </a:t>
              </a:r>
            </a:p>
            <a:p>
              <a:pPr marL="285750" indent="-285750" algn="just" rtl="1">
                <a:buClr>
                  <a:srgbClr val="1D9A78">
                    <a:lumMod val="75000"/>
                  </a:srgbClr>
                </a:buClr>
                <a:buFont typeface="Arial" panose="020B0604020202020204" pitchFamily="34" charset="0"/>
                <a:buChar char="•"/>
                <a:defRPr/>
              </a:pPr>
              <a:endParaRPr lang="id-ID" sz="1400" dirty="0">
                <a:ea typeface="Roboto" panose="02000000000000000000" pitchFamily="2" charset="0"/>
                <a:cs typeface="B Nazanin" panose="00000400000000000000" pitchFamily="2" charset="-78"/>
              </a:endParaRPr>
            </a:p>
            <a:p>
              <a:pPr algn="just" rtl="1">
                <a:buClr>
                  <a:srgbClr val="1D9A78">
                    <a:lumMod val="75000"/>
                  </a:srgbClr>
                </a:buClr>
                <a:defRPr/>
              </a:pPr>
              <a:endParaRPr lang="id-ID" sz="1400" dirty="0">
                <a:latin typeface="Calibri" panose="020F0502020204030204"/>
                <a:ea typeface="Roboto" panose="02000000000000000000" pitchFamily="2" charset="0"/>
                <a:cs typeface="B Nazanin" panose="00000400000000000000" pitchFamily="2" charset="-78"/>
              </a:endParaRPr>
            </a:p>
          </p:txBody>
        </p:sp>
      </p:grpSp>
      <p:grpSp>
        <p:nvGrpSpPr>
          <p:cNvPr id="31" name="Group 30">
            <a:extLst>
              <a:ext uri="{FF2B5EF4-FFF2-40B4-BE49-F238E27FC236}">
                <a16:creationId xmlns:a16="http://schemas.microsoft.com/office/drawing/2014/main" id="{ECBBCEFA-1FA2-BE20-A7C9-52B445C8ABA2}"/>
              </a:ext>
            </a:extLst>
          </p:cNvPr>
          <p:cNvGrpSpPr/>
          <p:nvPr/>
        </p:nvGrpSpPr>
        <p:grpSpPr>
          <a:xfrm>
            <a:off x="9134475" y="1043159"/>
            <a:ext cx="2912307" cy="3247574"/>
            <a:chOff x="9134475" y="1043159"/>
            <a:chExt cx="2912307"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chemeClr val="accent6">
                  <a:lumMod val="50000"/>
                </a:schemeClr>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chemeClr val="accent6">
                  <a:lumMod val="50000"/>
                </a:schemeClr>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chemeClr val="accent6">
                  <a:lumMod val="50000"/>
                </a:schemeClr>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243006" y="1244151"/>
              <a:ext cx="2456568" cy="1405510"/>
              <a:chOff x="870224" y="2149463"/>
              <a:chExt cx="1856800" cy="1062356"/>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870224" y="2676763"/>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52428" y="2019160"/>
              <a:ext cx="1724908" cy="1569660"/>
            </a:xfrm>
            <a:prstGeom prst="rect">
              <a:avLst/>
            </a:prstGeom>
            <a:noFill/>
          </p:spPr>
          <p:txBody>
            <a:bodyPr wrap="square" rtlCol="0">
              <a:spAutoFit/>
            </a:bodyPr>
            <a:lstStyle/>
            <a:p>
              <a:pPr algn="ctr" rtl="1">
                <a:defRPr/>
              </a:pPr>
              <a:r>
                <a:rPr lang="ar-SA" sz="1600" spc="-30" dirty="0">
                  <a:ea typeface="Roboto" panose="02000000000000000000" pitchFamily="2" charset="0"/>
                  <a:cs typeface="B Titr" panose="00000700000000000000" pitchFamily="2" charset="-78"/>
                </a:rPr>
                <a:t>بررسی پیرامون مسائل و مشکلات شرکت‌های عضو انجمن سازندگان خودروهای سنگین و نیمه سنگین استان تهران</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20" name="Picture 19" descr="A group of trucks with different colors">
            <a:extLst>
              <a:ext uri="{FF2B5EF4-FFF2-40B4-BE49-F238E27FC236}">
                <a16:creationId xmlns:a16="http://schemas.microsoft.com/office/drawing/2014/main" id="{585989E9-3EAA-1AB7-876C-C757278E233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143" b="89881" l="3987" r="98671">
                        <a14:foregroundMark x1="35216" y1="24405" x2="57143" y2="19048"/>
                        <a14:foregroundMark x1="45515" y1="11905" x2="60797" y2="25000"/>
                        <a14:foregroundMark x1="60797" y1="25000" x2="60465" y2="37500"/>
                        <a14:foregroundMark x1="43522" y1="8333" x2="58804" y2="14286"/>
                        <a14:foregroundMark x1="36545" y1="16667" x2="46844" y2="7143"/>
                        <a14:foregroundMark x1="12957" y1="14286" x2="15615" y2="37500"/>
                        <a14:foregroundMark x1="15615" y1="37500" x2="15947" y2="38095"/>
                        <a14:foregroundMark x1="29236" y1="25595" x2="13621" y2="6548"/>
                        <a14:foregroundMark x1="13621" y1="6548" x2="3987" y2="19643"/>
                        <a14:foregroundMark x1="3987" y1="19643" x2="4651" y2="35119"/>
                        <a14:foregroundMark x1="78073" y1="33333" x2="95681" y2="21429"/>
                        <a14:foregroundMark x1="95681" y1="21429" x2="96013" y2="20238"/>
                        <a14:foregroundMark x1="94352" y1="7738" x2="95349" y2="33333"/>
                        <a14:foregroundMark x1="95349" y1="33333" x2="90033" y2="41667"/>
                        <a14:foregroundMark x1="98671" y1="41071" x2="98671" y2="26786"/>
                        <a14:foregroundMark x1="79402" y1="89286" x2="70432" y2="70238"/>
                        <a14:foregroundMark x1="70432" y1="70238" x2="57807" y2="74405"/>
                        <a14:foregroundMark x1="78738" y1="52976" x2="93355" y2="67857"/>
                        <a14:foregroundMark x1="93355" y1="67857" x2="94020" y2="69643"/>
                        <a14:foregroundMark x1="48505" y1="75000" x2="18937" y2="66667"/>
                      </a14:backgroundRemoval>
                    </a14:imgEffect>
                  </a14:imgLayer>
                </a14:imgProps>
              </a:ext>
              <a:ext uri="{28A0092B-C50C-407E-A947-70E740481C1C}">
                <a14:useLocalDpi xmlns:a14="http://schemas.microsoft.com/office/drawing/2010/main" val="0"/>
              </a:ext>
            </a:extLst>
          </a:blip>
          <a:stretch>
            <a:fillRect/>
          </a:stretch>
        </p:blipFill>
        <p:spPr>
          <a:xfrm>
            <a:off x="510523" y="4248796"/>
            <a:ext cx="4255298" cy="2375050"/>
          </a:xfrm>
          <a:prstGeom prst="rect">
            <a:avLst/>
          </a:prstGeom>
        </p:spPr>
      </p:pic>
    </p:spTree>
    <p:extLst>
      <p:ext uri="{BB962C8B-B14F-4D97-AF65-F5344CB8AC3E}">
        <p14:creationId xmlns:p14="http://schemas.microsoft.com/office/powerpoint/2010/main" val="3514673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20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1056331" y="1293805"/>
            <a:ext cx="6169000" cy="5367978"/>
            <a:chOff x="1317432" y="1404546"/>
            <a:chExt cx="6921035" cy="6696257"/>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6021045" y="1718320"/>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5999852" y="2286898"/>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A4021008-7107-3915-D915-8E1A453CA9F0}"/>
                </a:ext>
              </a:extLst>
            </p:cNvPr>
            <p:cNvCxnSpPr/>
            <p:nvPr/>
          </p:nvCxnSpPr>
          <p:spPr>
            <a:xfrm>
              <a:off x="3891907" y="1799319"/>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F8CF053-F222-2DE0-8264-20B4463D1C0B}"/>
                </a:ext>
              </a:extLst>
            </p:cNvPr>
            <p:cNvCxnSpPr/>
            <p:nvPr/>
          </p:nvCxnSpPr>
          <p:spPr>
            <a:xfrm>
              <a:off x="6294467" y="2401731"/>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772990" y="1420350"/>
              <a:ext cx="1193340"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1356716" y="1908150"/>
              <a:ext cx="4438165" cy="2913736"/>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defTabSz="914400" rtl="1">
                <a:spcBef>
                  <a:spcPts val="0"/>
                </a:spcBef>
                <a:spcAft>
                  <a:spcPts val="0"/>
                </a:spcAft>
                <a:buClrTx/>
                <a:buSzTx/>
                <a:buFont typeface="Arial" panose="020B0604020202020204" pitchFamily="34" charset="0"/>
                <a:buChar char="•"/>
                <a:defRPr/>
              </a:pPr>
              <a:r>
                <a:rPr lang="fa-IR" sz="1400" dirty="0">
                  <a:ea typeface="Roboto" panose="02000000000000000000" pitchFamily="2" charset="0"/>
                  <a:cs typeface="B Nazanin" panose="00000400000000000000" pitchFamily="2" charset="-78"/>
                </a:rPr>
                <a:t> نشست‌هایی در مهرماه، دی ماه و بهمن ماه در این خصوص با حضور دستگاه های ذیربط برگزار گردید</a:t>
              </a:r>
            </a:p>
            <a:p>
              <a:pPr marL="285750" indent="-285750" algn="just" defTabSz="914400" rtl="1">
                <a:spcBef>
                  <a:spcPts val="0"/>
                </a:spcBef>
                <a:spcAft>
                  <a:spcPts val="0"/>
                </a:spcAft>
                <a:buClrTx/>
                <a:buSzTx/>
                <a:buFont typeface="Arial" panose="020B0604020202020204" pitchFamily="34" charset="0"/>
                <a:buChar char="•"/>
                <a:defRPr/>
              </a:pPr>
              <a:endParaRPr lang="en-US" sz="1200" dirty="0">
                <a:ea typeface="Roboto" panose="02000000000000000000" pitchFamily="2" charset="0"/>
                <a:cs typeface="B Nazanin" panose="000004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fa-IR" sz="1400" dirty="0">
                  <a:ea typeface="Roboto" panose="02000000000000000000" pitchFamily="2" charset="0"/>
                  <a:cs typeface="B Nazanin" panose="00000400000000000000" pitchFamily="2" charset="-78"/>
                </a:rPr>
                <a:t>پیشنهاد تشکیل کارگروهی با حضور دستگاه‌های ذی ربط، از جمله وزارت صمت، سازمان ملی استاندارد و سازمان محیط زیست جهت پیگیری موضوعات مبتلا به با توجه به اهمیت و نقش خودروهای تجاری در رشد و توسعه صنعت حمل و نقل کشور و به منظور ایجاد یک نگاه واحد در رفع موانع موجود در این حوزه، مصوب گردید</a:t>
              </a:r>
            </a:p>
          </p:txBody>
        </p:sp>
        <p:sp>
          <p:nvSpPr>
            <p:cNvPr id="5" name="Oval 4">
              <a:extLst>
                <a:ext uri="{FF2B5EF4-FFF2-40B4-BE49-F238E27FC236}">
                  <a16:creationId xmlns:a16="http://schemas.microsoft.com/office/drawing/2014/main" id="{4673F196-CF2E-3962-FB84-4785A1F13B16}"/>
                </a:ext>
              </a:extLst>
            </p:cNvPr>
            <p:cNvSpPr/>
            <p:nvPr/>
          </p:nvSpPr>
          <p:spPr>
            <a:xfrm>
              <a:off x="5999852" y="4821886"/>
              <a:ext cx="170993" cy="17709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cxnSp>
          <p:nvCxnSpPr>
            <p:cNvPr id="17" name="Straight Connector 16">
              <a:extLst>
                <a:ext uri="{FF2B5EF4-FFF2-40B4-BE49-F238E27FC236}">
                  <a16:creationId xmlns:a16="http://schemas.microsoft.com/office/drawing/2014/main" id="{F4565E5B-3F38-8A7D-336F-345BF5775E82}"/>
                </a:ext>
              </a:extLst>
            </p:cNvPr>
            <p:cNvCxnSpPr/>
            <p:nvPr/>
          </p:nvCxnSpPr>
          <p:spPr>
            <a:xfrm>
              <a:off x="3891906" y="4913158"/>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Content Placeholder 2">
              <a:extLst>
                <a:ext uri="{FF2B5EF4-FFF2-40B4-BE49-F238E27FC236}">
                  <a16:creationId xmlns:a16="http://schemas.microsoft.com/office/drawing/2014/main" id="{74A38FE9-400A-6A7E-5CB1-05C862744F03}"/>
                </a:ext>
              </a:extLst>
            </p:cNvPr>
            <p:cNvSpPr txBox="1">
              <a:spLocks/>
            </p:cNvSpPr>
            <p:nvPr/>
          </p:nvSpPr>
          <p:spPr>
            <a:xfrm>
              <a:off x="2772990" y="4532144"/>
              <a:ext cx="1193339"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سوم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21" name="Content Placeholder 2">
              <a:extLst>
                <a:ext uri="{FF2B5EF4-FFF2-40B4-BE49-F238E27FC236}">
                  <a16:creationId xmlns:a16="http://schemas.microsoft.com/office/drawing/2014/main" id="{9E90E672-ADA3-1A50-7A73-02E8E93175E8}"/>
                </a:ext>
              </a:extLst>
            </p:cNvPr>
            <p:cNvSpPr txBox="1">
              <a:spLocks/>
            </p:cNvSpPr>
            <p:nvPr/>
          </p:nvSpPr>
          <p:spPr>
            <a:xfrm>
              <a:off x="1317432" y="5187067"/>
              <a:ext cx="4438165" cy="2913736"/>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defTabSz="914400" rtl="1">
                <a:spcBef>
                  <a:spcPts val="0"/>
                </a:spcBef>
                <a:spcAft>
                  <a:spcPts val="0"/>
                </a:spcAft>
                <a:buClrTx/>
                <a:buSzTx/>
                <a:buFont typeface="Arial" panose="020B0604020202020204" pitchFamily="34" charset="0"/>
                <a:buChar char="•"/>
                <a:defRPr/>
              </a:pPr>
              <a:r>
                <a:rPr lang="fa-IR" sz="1400" dirty="0">
                  <a:ea typeface="Roboto" panose="02000000000000000000" pitchFamily="2" charset="0"/>
                  <a:cs typeface="B Nazanin" panose="00000400000000000000" pitchFamily="2" charset="-78"/>
                </a:rPr>
                <a:t> از وزارت صمت، سازمان ملی استاندارد و سازمان محیط زیست طی مکاتبه‌ای درخواست معرفی نماینده برای حضور در کارگروه مربوطه مطرح گردید</a:t>
              </a:r>
            </a:p>
            <a:p>
              <a:pPr marL="285750" indent="-285750" algn="just" defTabSz="914400" rtl="1">
                <a:spcBef>
                  <a:spcPts val="0"/>
                </a:spcBef>
                <a:spcAft>
                  <a:spcPts val="0"/>
                </a:spcAft>
                <a:buClrTx/>
                <a:buSzTx/>
                <a:buFont typeface="Arial" panose="020B0604020202020204" pitchFamily="34" charset="0"/>
                <a:buChar char="•"/>
                <a:defRPr/>
              </a:pPr>
              <a:r>
                <a:rPr lang="fa-IR" sz="1400" dirty="0">
                  <a:ea typeface="Roboto" panose="02000000000000000000" pitchFamily="2" charset="0"/>
                  <a:cs typeface="B Nazanin" panose="00000400000000000000" pitchFamily="2" charset="-78"/>
                </a:rPr>
                <a:t>با پیگیری مکاتبه صورت پذیرفته، نمایندگان سازمان ملی استاندارد و محیط زیست معرفی گردید ولی به دلیل عدم مشارکت نمایندگان وزارت صمت جهت حضور در جلسات، برگزاری کارگروه معطل ماند. </a:t>
              </a:r>
            </a:p>
            <a:p>
              <a:pPr marL="285750" indent="-285750" algn="just" defTabSz="914400" rtl="1">
                <a:spcBef>
                  <a:spcPts val="0"/>
                </a:spcBef>
                <a:spcAft>
                  <a:spcPts val="0"/>
                </a:spcAft>
                <a:buClrTx/>
                <a:buSzTx/>
                <a:buFont typeface="Arial" panose="020B0604020202020204" pitchFamily="34" charset="0"/>
                <a:buChar char="•"/>
                <a:defRPr/>
              </a:pPr>
              <a:r>
                <a:rPr lang="fa-IR" sz="1400" dirty="0">
                  <a:ea typeface="Roboto" panose="02000000000000000000" pitchFamily="2" charset="0"/>
                  <a:cs typeface="B Nazanin" panose="00000400000000000000" pitchFamily="2" charset="-78"/>
                </a:rPr>
                <a:t>موضوع در برنامه های کمیسیون در سال 1403 مورد پیگیری قرار خواهد گرفت.</a:t>
              </a:r>
            </a:p>
          </p:txBody>
        </p: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382878" y="1783019"/>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315494" y="2290290"/>
            <a:ext cx="3675951" cy="2934854"/>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ea typeface="Roboto" panose="02000000000000000000" pitchFamily="2" charset="0"/>
                <a:cs typeface="B Nazanin" panose="00000400000000000000" pitchFamily="2" charset="-78"/>
              </a:rPr>
              <a:t>طی نامه شماره 9385 مورخ 1402/07/22 درخواست ارائه نظرات پیرامون موضوعات اولویت دار در حوزه حمل و نقل علی الخصوص حوزه خودروهای تجاری از تشکل‌های حوزه حمل و نقل ارسال گردید.</a:t>
            </a:r>
          </a:p>
          <a:p>
            <a:pPr algn="just" rtl="1">
              <a:buClr>
                <a:srgbClr val="1D9A78">
                  <a:lumMod val="75000"/>
                </a:srgbClr>
              </a:buClr>
              <a:defRPr/>
            </a:pPr>
            <a:r>
              <a:rPr lang="fa-IR" sz="1400" dirty="0">
                <a:ea typeface="Roboto" panose="02000000000000000000" pitchFamily="2" charset="0"/>
                <a:cs typeface="B Nazanin" panose="00000400000000000000" pitchFamily="2" charset="-78"/>
              </a:rPr>
              <a:t>از تشکل‌های ذیربط به شرح زیر پاسخ دریافت گردید: </a:t>
            </a:r>
          </a:p>
          <a:p>
            <a:pPr marL="285750" indent="-285750" algn="just" rtl="1">
              <a:lnSpc>
                <a:spcPct val="90000"/>
              </a:lnSpc>
              <a:buClr>
                <a:srgbClr val="1D9A78">
                  <a:lumMod val="75000"/>
                </a:srgbClr>
              </a:buClr>
              <a:buFont typeface="Arial" panose="020B0604020202020204" pitchFamily="34" charset="0"/>
              <a:buChar char="•"/>
              <a:defRPr/>
            </a:pPr>
            <a:r>
              <a:rPr lang="fa-IR" sz="1200" dirty="0">
                <a:ea typeface="Roboto" panose="02000000000000000000" pitchFamily="2" charset="0"/>
                <a:cs typeface="B Nazanin" panose="00000400000000000000" pitchFamily="2" charset="-78"/>
              </a:rPr>
              <a:t>انجمن صنفی شرکتهای حمل و نقل ریلی و خدمات وابسته</a:t>
            </a:r>
          </a:p>
          <a:p>
            <a:pPr marL="285750" indent="-285750" algn="just" rtl="1">
              <a:lnSpc>
                <a:spcPct val="90000"/>
              </a:lnSpc>
              <a:buClr>
                <a:srgbClr val="1D9A78">
                  <a:lumMod val="75000"/>
                </a:srgbClr>
              </a:buClr>
              <a:buFont typeface="Arial" panose="020B0604020202020204" pitchFamily="34" charset="0"/>
              <a:buChar char="•"/>
              <a:defRPr/>
            </a:pPr>
            <a:r>
              <a:rPr lang="fa-IR" sz="1200" dirty="0">
                <a:ea typeface="Roboto" panose="02000000000000000000" pitchFamily="2" charset="0"/>
                <a:cs typeface="B Nazanin" panose="00000400000000000000" pitchFamily="2" charset="-78"/>
              </a:rPr>
              <a:t> شرکت خدمات فنی رنا</a:t>
            </a:r>
          </a:p>
          <a:p>
            <a:pPr marL="285750" indent="-285750" algn="just" rtl="1">
              <a:lnSpc>
                <a:spcPct val="90000"/>
              </a:lnSpc>
              <a:buClr>
                <a:srgbClr val="1D9A78">
                  <a:lumMod val="75000"/>
                </a:srgbClr>
              </a:buClr>
              <a:buFont typeface="Arial" panose="020B0604020202020204" pitchFamily="34" charset="0"/>
              <a:buChar char="•"/>
              <a:defRPr/>
            </a:pPr>
            <a:r>
              <a:rPr lang="fa-IR" sz="1200" dirty="0">
                <a:ea typeface="Roboto" panose="02000000000000000000" pitchFamily="2" charset="0"/>
                <a:cs typeface="B Nazanin" panose="00000400000000000000" pitchFamily="2" charset="-78"/>
              </a:rPr>
              <a:t>انجمن سازندگان خودروهای سنگین و نیمه سنگین تهران</a:t>
            </a:r>
          </a:p>
          <a:p>
            <a:pPr marL="285750" indent="-285750" algn="just" rtl="1">
              <a:lnSpc>
                <a:spcPct val="90000"/>
              </a:lnSpc>
              <a:buClr>
                <a:srgbClr val="1D9A78">
                  <a:lumMod val="75000"/>
                </a:srgbClr>
              </a:buClr>
              <a:buFont typeface="Arial" panose="020B0604020202020204" pitchFamily="34" charset="0"/>
              <a:buChar char="•"/>
              <a:defRPr/>
            </a:pPr>
            <a:r>
              <a:rPr lang="fa-IR" sz="1200" dirty="0">
                <a:ea typeface="Roboto" panose="02000000000000000000" pitchFamily="2" charset="0"/>
                <a:cs typeface="B Nazanin" panose="00000400000000000000" pitchFamily="2" charset="-78"/>
              </a:rPr>
              <a:t>کمیته حمل و نقل خانه معدن ایران</a:t>
            </a:r>
          </a:p>
          <a:p>
            <a:pPr marL="285750" indent="-285750" algn="just" rtl="1">
              <a:lnSpc>
                <a:spcPct val="90000"/>
              </a:lnSpc>
              <a:buClr>
                <a:srgbClr val="1D9A78">
                  <a:lumMod val="75000"/>
                </a:srgbClr>
              </a:buClr>
              <a:buFont typeface="Arial" panose="020B0604020202020204" pitchFamily="34" charset="0"/>
              <a:buChar char="•"/>
              <a:defRPr/>
            </a:pPr>
            <a:r>
              <a:rPr lang="fa-IR" sz="1200" dirty="0">
                <a:ea typeface="Roboto" panose="02000000000000000000" pitchFamily="2" charset="0"/>
                <a:cs typeface="B Nazanin" panose="00000400000000000000" pitchFamily="2" charset="-78"/>
              </a:rPr>
              <a:t>انجمن خودروسازان ایران</a:t>
            </a:r>
          </a:p>
          <a:p>
            <a:pPr marL="285750" indent="-285750" algn="just" rtl="1">
              <a:lnSpc>
                <a:spcPct val="90000"/>
              </a:lnSpc>
              <a:buClr>
                <a:srgbClr val="1D9A78">
                  <a:lumMod val="75000"/>
                </a:srgbClr>
              </a:buClr>
              <a:buFont typeface="Arial" panose="020B0604020202020204" pitchFamily="34" charset="0"/>
              <a:buChar char="•"/>
              <a:defRPr/>
            </a:pPr>
            <a:r>
              <a:rPr lang="fa-IR" sz="1200" dirty="0">
                <a:ea typeface="Roboto" panose="02000000000000000000" pitchFamily="2" charset="0"/>
                <a:cs typeface="B Nazanin" panose="00000400000000000000" pitchFamily="2" charset="-78"/>
              </a:rPr>
              <a:t>انجمن شرکت‌های حمل و نقل سریع</a:t>
            </a:r>
          </a:p>
          <a:p>
            <a:pPr marL="285750" indent="-285750" algn="just" rtl="1">
              <a:buClr>
                <a:srgbClr val="1D9A78">
                  <a:lumMod val="75000"/>
                </a:srgbClr>
              </a:buClr>
              <a:buFont typeface="Arial" panose="020B0604020202020204" pitchFamily="34" charset="0"/>
              <a:buChar char="•"/>
              <a:defRPr/>
            </a:pPr>
            <a:endParaRPr lang="fa-IR" sz="1400" b="1" dirty="0">
              <a:ea typeface="Roboto" panose="02000000000000000000" pitchFamily="2" charset="0"/>
              <a:cs typeface="B Nazanin" panose="00000400000000000000" pitchFamily="2" charset="-78"/>
            </a:endParaRPr>
          </a:p>
          <a:p>
            <a:pPr marL="285750" indent="-285750" algn="just" rtl="1">
              <a:buClr>
                <a:srgbClr val="1D9A78">
                  <a:lumMod val="75000"/>
                </a:srgbClr>
              </a:buClr>
              <a:buFont typeface="Arial" panose="020B0604020202020204" pitchFamily="34" charset="0"/>
              <a:buChar char="•"/>
              <a:defRPr/>
            </a:pPr>
            <a:endParaRPr lang="fa-IR" sz="1400" b="1" dirty="0">
              <a:ea typeface="Roboto" panose="02000000000000000000" pitchFamily="2" charset="0"/>
              <a:cs typeface="B Nazanin" panose="00000400000000000000" pitchFamily="2" charset="-78"/>
            </a:endParaRPr>
          </a:p>
          <a:p>
            <a:pPr algn="just" rtl="1">
              <a:buClr>
                <a:srgbClr val="1D9A78">
                  <a:lumMod val="75000"/>
                </a:srgbClr>
              </a:buClr>
              <a:defRPr/>
            </a:pPr>
            <a:endParaRPr lang="id-ID" sz="1400" b="1" dirty="0">
              <a:latin typeface="Calibri" panose="020F0502020204030204"/>
              <a:ea typeface="Roboto" panose="02000000000000000000" pitchFamily="2" charset="0"/>
              <a:cs typeface="B Nazanin" panose="00000400000000000000" pitchFamily="2" charset="-78"/>
            </a:endParaRP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34475" y="1043159"/>
            <a:ext cx="2912307" cy="3247574"/>
            <a:chOff x="9134475" y="1043159"/>
            <a:chExt cx="2912307"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6DAEBC"/>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6DAEBC"/>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6DAEBC"/>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243006" y="1244151"/>
              <a:ext cx="2456568" cy="1405510"/>
              <a:chOff x="870224" y="2149463"/>
              <a:chExt cx="1856800" cy="1062356"/>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870224" y="2676763"/>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06635" y="1966626"/>
              <a:ext cx="1777610" cy="1569660"/>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تبادل نظر و همفکری پیرامون موضوعات اولویت</a:t>
              </a:r>
              <a:r>
                <a:rPr lang="fa-IR" sz="1600" dirty="0">
                  <a:ea typeface="Roboto" panose="02000000000000000000" pitchFamily="2" charset="0"/>
                  <a:cs typeface="B Titr" panose="00000700000000000000" pitchFamily="2" charset="-78"/>
                </a:rPr>
                <a:t>‌</a:t>
              </a:r>
              <a:r>
                <a:rPr lang="ar-SA" sz="1600" dirty="0">
                  <a:ea typeface="Roboto" panose="02000000000000000000" pitchFamily="2" charset="0"/>
                  <a:cs typeface="B Titr" panose="00000700000000000000" pitchFamily="2" charset="-78"/>
                </a:rPr>
                <a:t>دار در حوزه حمل و</a:t>
              </a:r>
              <a:r>
                <a:rPr lang="fa-IR" sz="1600" dirty="0">
                  <a:ea typeface="Roboto" panose="02000000000000000000" pitchFamily="2" charset="0"/>
                  <a:cs typeface="B Titr" panose="00000700000000000000" pitchFamily="2" charset="-78"/>
                </a:rPr>
                <a:t> </a:t>
              </a:r>
              <a:r>
                <a:rPr lang="ar-SA" sz="1600" dirty="0">
                  <a:ea typeface="Roboto" panose="02000000000000000000" pitchFamily="2" charset="0"/>
                  <a:cs typeface="B Titr" panose="00000700000000000000" pitchFamily="2" charset="-78"/>
                </a:rPr>
                <a:t>نقل علی الخصوص حوزه خودروهای تجاری</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6DAE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19" name="Picture 18" descr="A group of trucks in a tunnel">
            <a:extLst>
              <a:ext uri="{FF2B5EF4-FFF2-40B4-BE49-F238E27FC236}">
                <a16:creationId xmlns:a16="http://schemas.microsoft.com/office/drawing/2014/main" id="{DB327ACA-F83A-69B2-5B04-C825DC66AB0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4138" l="8929" r="91786">
                        <a14:foregroundMark x1="22857" y1="69655" x2="22857" y2="69655"/>
                        <a14:foregroundMark x1="22500" y1="78621" x2="22500" y2="78621"/>
                        <a14:foregroundMark x1="23214" y1="73103" x2="23214" y2="73103"/>
                        <a14:foregroundMark x1="16607" y1="73448" x2="16607" y2="73448"/>
                        <a14:foregroundMark x1="9107" y1="90690" x2="9107" y2="90690"/>
                        <a14:foregroundMark x1="16429" y1="86207" x2="16429" y2="86207"/>
                        <a14:foregroundMark x1="16786" y1="72759" x2="16786" y2="72759"/>
                        <a14:foregroundMark x1="20000" y1="88276" x2="20000" y2="88276"/>
                        <a14:foregroundMark x1="29107" y1="88621" x2="29107" y2="88621"/>
                        <a14:foregroundMark x1="46607" y1="59310" x2="46607" y2="59310"/>
                        <a14:foregroundMark x1="53393" y1="57586" x2="53393" y2="57586"/>
                        <a14:foregroundMark x1="45000" y1="61379" x2="45000" y2="61379"/>
                        <a14:foregroundMark x1="46250" y1="77931" x2="46250" y2="77931"/>
                        <a14:foregroundMark x1="61786" y1="74828" x2="61786" y2="74828"/>
                        <a14:foregroundMark x1="61786" y1="82069" x2="61786" y2="82069"/>
                        <a14:foregroundMark x1="51786" y1="60690" x2="51786" y2="60690"/>
                        <a14:foregroundMark x1="51786" y1="57241" x2="51786" y2="57241"/>
                        <a14:foregroundMark x1="48929" y1="57241" x2="48929" y2="57241"/>
                        <a14:foregroundMark x1="44464" y1="72759" x2="44464" y2="72759"/>
                        <a14:foregroundMark x1="38214" y1="78621" x2="38214" y2="78621"/>
                        <a14:foregroundMark x1="49821" y1="78621" x2="49821" y2="78621"/>
                        <a14:foregroundMark x1="50536" y1="70345" x2="50536" y2="70345"/>
                        <a14:foregroundMark x1="47857" y1="70000" x2="47857" y2="70000"/>
                        <a14:foregroundMark x1="46786" y1="63103" x2="46786" y2="63103"/>
                        <a14:foregroundMark x1="52500" y1="56552" x2="52500" y2="56552"/>
                        <a14:foregroundMark x1="51964" y1="83448" x2="51964" y2="83448"/>
                        <a14:foregroundMark x1="61786" y1="80345" x2="61786" y2="80345"/>
                        <a14:foregroundMark x1="38571" y1="76207" x2="38571" y2="76207"/>
                        <a14:foregroundMark x1="39821" y1="82414" x2="39821" y2="82414"/>
                        <a14:foregroundMark x1="37857" y1="80345" x2="37857" y2="80345"/>
                        <a14:foregroundMark x1="79464" y1="70345" x2="79464" y2="70345"/>
                        <a14:foregroundMark x1="79286" y1="54138" x2="79286" y2="54138"/>
                        <a14:foregroundMark x1="75714" y1="51379" x2="75714" y2="51379"/>
                        <a14:foregroundMark x1="68036" y1="51034" x2="68036" y2="51034"/>
                        <a14:foregroundMark x1="65893" y1="76552" x2="65893" y2="76552"/>
                        <a14:foregroundMark x1="62857" y1="72759" x2="72679" y2="84138"/>
                        <a14:foregroundMark x1="72679" y1="84138" x2="91250" y2="83448"/>
                        <a14:foregroundMark x1="91250" y1="83448" x2="82679" y2="64828"/>
                        <a14:foregroundMark x1="82679" y1="64828" x2="70179" y2="51034"/>
                        <a14:foregroundMark x1="70179" y1="51034" x2="67500" y2="53448"/>
                        <a14:foregroundMark x1="78929" y1="49655" x2="78929" y2="49655"/>
                        <a14:foregroundMark x1="75000" y1="74138" x2="75000" y2="74138"/>
                        <a14:foregroundMark x1="75000" y1="74828" x2="61964" y2="70690"/>
                        <a14:foregroundMark x1="61964" y1="70690" x2="77143" y2="71034"/>
                        <a14:foregroundMark x1="77143" y1="71034" x2="78036" y2="60345"/>
                        <a14:foregroundMark x1="39821" y1="94138" x2="39821" y2="94138"/>
                        <a14:foregroundMark x1="60893" y1="91034" x2="60893" y2="91034"/>
                        <a14:foregroundMark x1="67500" y1="86207" x2="67500" y2="86207"/>
                        <a14:foregroundMark x1="66964" y1="86207" x2="56964" y2="76207"/>
                        <a14:foregroundMark x1="56964" y1="76207" x2="71071" y2="82414"/>
                        <a14:foregroundMark x1="71071" y1="82414" x2="66964" y2="80690"/>
                        <a14:foregroundMark x1="73393" y1="53103" x2="80000" y2="49310"/>
                        <a14:foregroundMark x1="91786" y1="75862" x2="88214" y2="70000"/>
                        <a14:foregroundMark x1="73571" y1="92759" x2="73750" y2="84483"/>
                        <a14:foregroundMark x1="11250" y1="78276" x2="19286" y2="74138"/>
                        <a14:foregroundMark x1="11071" y1="72759" x2="17143" y2="71034"/>
                        <a14:backgroundMark x1="17857" y1="35862" x2="17857" y2="35862"/>
                        <a14:backgroundMark x1="22857" y1="30000" x2="22857" y2="30000"/>
                        <a14:backgroundMark x1="23571" y1="50000" x2="23571" y2="50000"/>
                      </a14:backgroundRemoval>
                    </a14:imgEffect>
                  </a14:imgLayer>
                </a14:imgProps>
              </a:ext>
              <a:ext uri="{28A0092B-C50C-407E-A947-70E740481C1C}">
                <a14:useLocalDpi xmlns:a14="http://schemas.microsoft.com/office/drawing/2010/main" val="0"/>
              </a:ext>
            </a:extLst>
          </a:blip>
          <a:stretch>
            <a:fillRect/>
          </a:stretch>
        </p:blipFill>
        <p:spPr>
          <a:xfrm>
            <a:off x="4829697" y="5422246"/>
            <a:ext cx="2796018" cy="1447938"/>
          </a:xfrm>
          <a:prstGeom prst="rect">
            <a:avLst/>
          </a:prstGeom>
        </p:spPr>
      </p:pic>
    </p:spTree>
    <p:extLst>
      <p:ext uri="{BB962C8B-B14F-4D97-AF65-F5344CB8AC3E}">
        <p14:creationId xmlns:p14="http://schemas.microsoft.com/office/powerpoint/2010/main" val="2594485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1207831" y="1658799"/>
            <a:ext cx="6408077" cy="4415424"/>
            <a:chOff x="1017860" y="1404546"/>
            <a:chExt cx="7189258" cy="5507998"/>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6008137" y="2290478"/>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6003791" y="3783770"/>
              <a:ext cx="162000" cy="162000"/>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A4021008-7107-3915-D915-8E1A453CA9F0}"/>
                </a:ext>
              </a:extLst>
            </p:cNvPr>
            <p:cNvCxnSpPr/>
            <p:nvPr/>
          </p:nvCxnSpPr>
          <p:spPr>
            <a:xfrm>
              <a:off x="3856420" y="2371476"/>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F8CF053-F222-2DE0-8264-20B4463D1C0B}"/>
                </a:ext>
              </a:extLst>
            </p:cNvPr>
            <p:cNvCxnSpPr/>
            <p:nvPr/>
          </p:nvCxnSpPr>
          <p:spPr>
            <a:xfrm>
              <a:off x="6263118" y="3858797"/>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587572" y="1982320"/>
              <a:ext cx="1872454"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1017860" y="2675594"/>
              <a:ext cx="4438165" cy="2606777"/>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در راستای طرح چالش های صنعت خودر و ارائه انتظارات فعالان اقتصادی از مجلس شورای اسلامی، موارد زیر مصوب گردید: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پیگیری استانداردهای ۸۵ گانه خودرویی که منجر به تعیین مهلت برای اجرای این </a:t>
              </a:r>
              <a:r>
                <a:rPr lang="fa-IR" sz="1400">
                  <a:latin typeface="Calibri" panose="020F0502020204030204"/>
                  <a:ea typeface="Roboto" panose="02000000000000000000" pitchFamily="2" charset="0"/>
                  <a:cs typeface="B Nazanin" panose="00000400000000000000" pitchFamily="2" charset="-78"/>
                </a:rPr>
                <a:t>استاندارد برای </a:t>
              </a:r>
              <a:r>
                <a:rPr lang="fa-IR" sz="1400" dirty="0">
                  <a:latin typeface="Calibri" panose="020F0502020204030204"/>
                  <a:ea typeface="Roboto" panose="02000000000000000000" pitchFamily="2" charset="0"/>
                  <a:cs typeface="B Nazanin" panose="00000400000000000000" pitchFamily="2" charset="-78"/>
                </a:rPr>
                <a:t>خودروهای تجاری گردید.</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پیشنهاد گردید که کمیسیون‌های بهبود محیط کسب و کار، حمل و نقل و صنعت و معدن طی یک همکاری مشترک، موضوع بررسی قوانین و مقررات زدایی</a:t>
              </a:r>
              <a:r>
                <a:rPr lang="en-US" sz="1200" dirty="0">
                  <a:latin typeface="Times New Roman" panose="02020603050405020304" pitchFamily="18" charset="0"/>
                  <a:ea typeface="Roboto" panose="02000000000000000000" pitchFamily="2" charset="0"/>
                  <a:cs typeface="Times New Roman" panose="02020603050405020304" pitchFamily="18" charset="0"/>
                </a:rPr>
                <a:t>Deregulation</a:t>
              </a:r>
              <a:r>
                <a:rPr lang="fa-IR" sz="1400" dirty="0">
                  <a:ea typeface="Roboto" panose="02000000000000000000" pitchFamily="2" charset="0"/>
                  <a:cs typeface="B Nazanin" panose="00000400000000000000" pitchFamily="2" charset="-78"/>
                </a:rPr>
                <a:t> را در دستور کار قرار داده و با انجام بررسی جامعی در این خصوص، گزارشی از قوانین مخرب و مزاحم صنعت خودرو، را به مجلس ارائه دهند.</a:t>
              </a:r>
              <a:endParaRPr lang="id-ID" sz="1400" dirty="0">
                <a:latin typeface="Calibri" panose="020F0502020204030204"/>
                <a:ea typeface="Roboto" panose="02000000000000000000" pitchFamily="2" charset="0"/>
                <a:cs typeface="B Nazanin" panose="00000400000000000000" pitchFamily="2" charset="-78"/>
              </a:endParaRPr>
            </a:p>
            <a:p>
              <a:pPr marL="285750" indent="-285750" algn="just" rtl="1">
                <a:buClr>
                  <a:srgbClr val="1D9A78">
                    <a:lumMod val="75000"/>
                  </a:srgbClr>
                </a:buClr>
                <a:buFont typeface="Arial" panose="020B0604020202020204" pitchFamily="34" charset="0"/>
                <a:buChar char="•"/>
                <a:defRPr/>
              </a:pPr>
              <a:endParaRPr lang="fa-IR" sz="1400" dirty="0">
                <a:latin typeface="Calibri" panose="020F0502020204030204"/>
                <a:ea typeface="Roboto" panose="02000000000000000000" pitchFamily="2" charset="0"/>
                <a:cs typeface="B Nazanin" panose="00000400000000000000" pitchFamily="2" charset="-78"/>
              </a:endParaRPr>
            </a:p>
            <a:p>
              <a:pPr marL="285750" indent="-285750" algn="just" rtl="1">
                <a:buClr>
                  <a:srgbClr val="1D9A78">
                    <a:lumMod val="75000"/>
                  </a:srgbClr>
                </a:buClr>
                <a:buFont typeface="Arial" panose="020B0604020202020204" pitchFamily="34" charset="0"/>
                <a:buChar char="•"/>
                <a:defRPr/>
              </a:pPr>
              <a:endParaRPr lang="fa-IR"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endParaRPr lang="fa-IR" sz="1400" dirty="0">
                <a:latin typeface="Calibri" panose="020F0502020204030204"/>
                <a:ea typeface="Roboto" panose="02000000000000000000" pitchFamily="2" charset="0"/>
                <a:cs typeface="B Nazanin" panose="00000400000000000000" pitchFamily="2" charset="-78"/>
              </a:endParaRPr>
            </a:p>
          </p:txBody>
        </p: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711228" y="329365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924998" y="4302701"/>
            <a:ext cx="3955917" cy="1771519"/>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نشست مشترک با کمیسیون صنعت و معدن و کمیسیون بهبود محیط کسب و کار با حضور تشکلهای مرتبط برگزار گردید.</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آقای رشیدی کوچی، عضو کمیسیون امور داخلی کشور و شوراهای مجلس شورای اسلامی و آقای آزادی خواه،  عضو کمسیون کشاورزی، آب و منابع طبیعی مجلس شورای اسلامی در این نشست حضور یافتند. </a:t>
            </a:r>
            <a:endParaRPr lang="id-ID" sz="1400" dirty="0">
              <a:latin typeface="Calibri" panose="020F0502020204030204"/>
              <a:ea typeface="Roboto" panose="02000000000000000000" pitchFamily="2" charset="0"/>
              <a:cs typeface="B Nazanin" panose="00000400000000000000" pitchFamily="2" charset="-78"/>
            </a:endParaRP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4D6C83"/>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4D6C83"/>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4D6C83"/>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380222" y="1994517"/>
              <a:ext cx="1945078" cy="1077218"/>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بررسی چالش‌ها و مشکلات فعالان اقتصادی بخش خصوصی </a:t>
              </a:r>
              <a:br>
                <a:rPr lang="fa-IR" sz="1600" dirty="0">
                  <a:ea typeface="Roboto" panose="02000000000000000000" pitchFamily="2" charset="0"/>
                  <a:cs typeface="B Titr" panose="00000700000000000000" pitchFamily="2" charset="-78"/>
                </a:rPr>
              </a:br>
              <a:r>
                <a:rPr lang="ar-SA" sz="1600" dirty="0">
                  <a:ea typeface="Roboto" panose="02000000000000000000" pitchFamily="2" charset="0"/>
                  <a:cs typeface="B Titr" panose="00000700000000000000" pitchFamily="2" charset="-78"/>
                </a:rPr>
                <a:t>در صنعت خودرو</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4D6C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1026" name="Picture 2" descr="راهکار ردیابی و شناسایی در صنعت خودروسازی با RFID">
            <a:extLst>
              <a:ext uri="{FF2B5EF4-FFF2-40B4-BE49-F238E27FC236}">
                <a16:creationId xmlns:a16="http://schemas.microsoft.com/office/drawing/2014/main" id="{746C53AB-F9C1-9815-E3D4-6225A985AC84}"/>
              </a:ext>
            </a:extLst>
          </p:cNvPr>
          <p:cNvPicPr>
            <a:picLocks noChangeAspect="1" noChangeArrowheads="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3505" y="5313705"/>
            <a:ext cx="1843450" cy="1482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1855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1055143" y="1658799"/>
            <a:ext cx="6621725" cy="4415424"/>
            <a:chOff x="846559" y="1404546"/>
            <a:chExt cx="7428950" cy="5507998"/>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6008137" y="2290478"/>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5976190" y="4370569"/>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A4021008-7107-3915-D915-8E1A453CA9F0}"/>
                </a:ext>
              </a:extLst>
            </p:cNvPr>
            <p:cNvCxnSpPr/>
            <p:nvPr/>
          </p:nvCxnSpPr>
          <p:spPr>
            <a:xfrm>
              <a:off x="3856420" y="2371475"/>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F8CF053-F222-2DE0-8264-20B4463D1C0B}"/>
                </a:ext>
              </a:extLst>
            </p:cNvPr>
            <p:cNvCxnSpPr/>
            <p:nvPr/>
          </p:nvCxnSpPr>
          <p:spPr>
            <a:xfrm>
              <a:off x="6331509" y="4451570"/>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587572" y="1982320"/>
              <a:ext cx="1872454"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846559" y="2832966"/>
              <a:ext cx="4438167" cy="2837276"/>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ea typeface="Roboto" panose="02000000000000000000" pitchFamily="2" charset="0"/>
                  <a:cs typeface="B Nazanin" panose="00000400000000000000" pitchFamily="2" charset="-78"/>
                </a:rPr>
                <a:t>در جهت انعکاس نظرات بخش خصوص در این خصوص، اقدامات زیر صورت پذیرفت: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درخواست پیگیری موضوع در قالب سند سیاستی جهت انعکاس به مراجع ذی ربط</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طرح موضوع در حضور رئیس سازمان حفاظت محیط زیست در نشست هیئت نمایندگان اتاق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درج موضوع در دستور کار نشست‌های پیگیری‌ مفاد تفاهم نامه اتاق با سازمان حفاظت محیط زیست</a:t>
              </a:r>
            </a:p>
            <a:p>
              <a:pPr algn="just" rtl="1">
                <a:buClr>
                  <a:srgbClr val="1D9A78">
                    <a:lumMod val="75000"/>
                  </a:srgbClr>
                </a:buClr>
                <a:defRPr/>
              </a:pPr>
              <a:endParaRPr lang="fa-IR"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endParaRPr lang="fa-IR" sz="1400" dirty="0">
                <a:latin typeface="Calibri" panose="020F0502020204030204"/>
                <a:ea typeface="Roboto" panose="02000000000000000000" pitchFamily="2" charset="0"/>
                <a:cs typeface="B Nazanin" panose="00000400000000000000" pitchFamily="2" charset="-78"/>
              </a:endParaRPr>
            </a:p>
          </p:txBody>
        </p: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816678" y="378939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944102" y="4290732"/>
            <a:ext cx="3817217" cy="1583063"/>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نشست مشترک با کمیسیون‌های متناظر در اتاق ایران و همچنین کمیسیون انرژی و محیط زیست اتاق تهران برگزار گردید.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طرح پیشنهادی اصلاحی آیین‌نامه از رده خارج کردن خودروهای فرسوده از اتاق ایران جهت پیگیری موضوع از طریق سازمان حفاظت محیط زیست، دریافت گردید.   </a:t>
            </a:r>
          </a:p>
          <a:p>
            <a:pPr algn="just" rtl="1">
              <a:buClr>
                <a:srgbClr val="1D9A78">
                  <a:lumMod val="75000"/>
                </a:srgbClr>
              </a:buClr>
              <a:defRPr/>
            </a:pPr>
            <a:endParaRPr lang="fa-IR"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endParaRPr lang="id-ID" sz="1400" b="1" dirty="0">
              <a:latin typeface="Calibri" panose="020F0502020204030204"/>
              <a:ea typeface="Roboto" panose="02000000000000000000" pitchFamily="2" charset="0"/>
              <a:cs typeface="B Nazanin" panose="00000400000000000000" pitchFamily="2" charset="-78"/>
            </a:endParaRP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F6C94C"/>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F6C94C"/>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F6C94C"/>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56306" y="1974853"/>
              <a:ext cx="1668994" cy="1569660"/>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بررسی پیرامون نوسازی ناوگان حمل و نقل و از رده خارج کردن، اسقاط و بازیافت خودروهای فرسوده</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F6C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1026" name="Picture 2" descr="Vintage school bus with smoke cloud Royalty Free Vector">
            <a:extLst>
              <a:ext uri="{FF2B5EF4-FFF2-40B4-BE49-F238E27FC236}">
                <a16:creationId xmlns:a16="http://schemas.microsoft.com/office/drawing/2014/main" id="{4F787ACD-705E-A155-8178-32A351B7D95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3704" b="75556" l="2413" r="96247">
                        <a14:foregroundMark x1="3753" y1="51852" x2="3753" y2="51852"/>
                        <a14:foregroundMark x1="12869" y1="68889" x2="12869" y2="68889"/>
                        <a14:foregroundMark x1="12064" y1="75556" x2="12064" y2="75556"/>
                        <a14:foregroundMark x1="50402" y1="77037" x2="50402" y2="77037"/>
                        <a14:foregroundMark x1="14477" y1="5185" x2="14477" y2="5185"/>
                        <a14:foregroundMark x1="6971" y1="22963" x2="6971" y2="22963"/>
                        <a14:foregroundMark x1="73995" y1="51111" x2="73995" y2="51111"/>
                        <a14:foregroundMark x1="66488" y1="51852" x2="90349" y2="33333"/>
                        <a14:foregroundMark x1="87399" y1="56296" x2="90617" y2="16296"/>
                        <a14:foregroundMark x1="94638" y1="36296" x2="73458" y2="65185"/>
                        <a14:foregroundMark x1="73458" y1="65185" x2="72118" y2="50370"/>
                        <a14:foregroundMark x1="94370" y1="27407" x2="96247" y2="43704"/>
                        <a14:foregroundMark x1="63807" y1="51852" x2="74263" y2="51852"/>
                        <a14:foregroundMark x1="61394" y1="54074" x2="66756" y2="50370"/>
                        <a14:foregroundMark x1="2413" y1="60000" x2="2413" y2="60000"/>
                        <a14:foregroundMark x1="16890" y1="5926" x2="16890" y2="5926"/>
                        <a14:foregroundMark x1="35657" y1="5185" x2="35657" y2="5185"/>
                        <a14:foregroundMark x1="50402" y1="5926" x2="12332" y2="6667"/>
                        <a14:foregroundMark x1="79893" y1="37778" x2="80965" y2="21481"/>
                        <a14:foregroundMark x1="13405" y1="75556" x2="17694" y2="61481"/>
                        <a14:foregroundMark x1="49866" y1="71852" x2="45040" y2="59259"/>
                        <a14:foregroundMark x1="49866" y1="75556" x2="45308" y2="68148"/>
                        <a14:foregroundMark x1="45308" y1="72593" x2="45308" y2="72593"/>
                        <a14:foregroundMark x1="55228" y1="59259" x2="59249" y2="60000"/>
                      </a14:backgroundRemoval>
                    </a14:imgEffect>
                  </a14:imgLayer>
                </a14:imgProps>
              </a:ext>
              <a:ext uri="{28A0092B-C50C-407E-A947-70E740481C1C}">
                <a14:useLocalDpi xmlns:a14="http://schemas.microsoft.com/office/drawing/2010/main" val="0"/>
              </a:ext>
            </a:extLst>
          </a:blip>
          <a:srcRect b="20032"/>
          <a:stretch/>
        </p:blipFill>
        <p:spPr bwMode="auto">
          <a:xfrm>
            <a:off x="428201" y="5603361"/>
            <a:ext cx="3552825" cy="1028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6893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3" name="Group 2">
            <a:extLst>
              <a:ext uri="{FF2B5EF4-FFF2-40B4-BE49-F238E27FC236}">
                <a16:creationId xmlns:a16="http://schemas.microsoft.com/office/drawing/2014/main" id="{796042E6-BDBA-E6BB-FBDD-956639443C3D}"/>
              </a:ext>
            </a:extLst>
          </p:cNvPr>
          <p:cNvGrpSpPr/>
          <p:nvPr/>
        </p:nvGrpSpPr>
        <p:grpSpPr>
          <a:xfrm>
            <a:off x="5650859" y="1658799"/>
            <a:ext cx="160441" cy="244809"/>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5728697" y="1831951"/>
            <a:ext cx="0" cy="4242272"/>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5666904" y="3517571"/>
            <a:ext cx="144397" cy="12986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grpSp>
        <p:nvGrpSpPr>
          <p:cNvPr id="31" name="Group 30">
            <a:extLst>
              <a:ext uri="{FF2B5EF4-FFF2-40B4-BE49-F238E27FC236}">
                <a16:creationId xmlns:a16="http://schemas.microsoft.com/office/drawing/2014/main" id="{31CA86B3-BFE0-302D-867C-8565629C4EA7}"/>
              </a:ext>
            </a:extLst>
          </p:cNvPr>
          <p:cNvGrpSpPr/>
          <p:nvPr/>
        </p:nvGrpSpPr>
        <p:grpSpPr>
          <a:xfrm>
            <a:off x="1232216" y="3295616"/>
            <a:ext cx="4404440" cy="1971589"/>
            <a:chOff x="1232216" y="3295616"/>
            <a:chExt cx="4404440" cy="1971589"/>
          </a:xfrm>
        </p:grpSpPr>
        <p:cxnSp>
          <p:nvCxnSpPr>
            <p:cNvPr id="9" name="Straight Connector 8">
              <a:extLst>
                <a:ext uri="{FF2B5EF4-FFF2-40B4-BE49-F238E27FC236}">
                  <a16:creationId xmlns:a16="http://schemas.microsoft.com/office/drawing/2014/main" id="{A4021008-7107-3915-D915-8E1A453CA9F0}"/>
                </a:ext>
              </a:extLst>
            </p:cNvPr>
            <p:cNvCxnSpPr/>
            <p:nvPr/>
          </p:nvCxnSpPr>
          <p:spPr>
            <a:xfrm>
              <a:off x="3807625" y="3582503"/>
              <a:ext cx="1829031"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705308" y="3295616"/>
              <a:ext cx="1050063"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1232216" y="3817910"/>
              <a:ext cx="3955917" cy="1449295"/>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ea typeface="Roboto" panose="02000000000000000000" pitchFamily="2" charset="0"/>
                  <a:cs typeface="B Nazanin" panose="00000400000000000000" pitchFamily="2" charset="-78"/>
                </a:rPr>
                <a:t>تبیین پروژه پژوهش درخصوص کاربری سازی خودروهای تجاری و بهره‌برداری از ارزش افزوده این صنعت در توسعه اقتصادی کشور</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موضوع در دستور کار تدوین بسته سیاستی توسط کمیسیون قرار گرفته است</a:t>
              </a:r>
            </a:p>
            <a:p>
              <a:pPr algn="just" rtl="1">
                <a:buClr>
                  <a:srgbClr val="1D9A78">
                    <a:lumMod val="75000"/>
                  </a:srgbClr>
                </a:buClr>
                <a:defRPr/>
              </a:pPr>
              <a:endParaRPr lang="id-ID" sz="1400" dirty="0">
                <a:latin typeface="Calibri" panose="020F0502020204030204"/>
                <a:ea typeface="Roboto" panose="02000000000000000000" pitchFamily="2" charset="0"/>
                <a:cs typeface="B Nazanin" panose="00000400000000000000" pitchFamily="2" charset="-78"/>
              </a:endParaRPr>
            </a:p>
          </p:txBody>
        </p:sp>
      </p:gr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7BA65E"/>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7BA65E"/>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7BA65E"/>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517626" y="2080504"/>
              <a:ext cx="1816671" cy="1077218"/>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تدوین سند سیاستی ذیل فعالیت کمیته های تخصصی زیرمجموعه کمیسیون</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7BA6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grpSp>
        <p:nvGrpSpPr>
          <p:cNvPr id="26" name="Group 25">
            <a:extLst>
              <a:ext uri="{FF2B5EF4-FFF2-40B4-BE49-F238E27FC236}">
                <a16:creationId xmlns:a16="http://schemas.microsoft.com/office/drawing/2014/main" id="{DBCCA476-3F43-CD51-F02F-C52CA29234E2}"/>
              </a:ext>
            </a:extLst>
          </p:cNvPr>
          <p:cNvGrpSpPr/>
          <p:nvPr/>
        </p:nvGrpSpPr>
        <p:grpSpPr>
          <a:xfrm>
            <a:off x="349252" y="4290733"/>
            <a:ext cx="3563988" cy="2281432"/>
            <a:chOff x="735301" y="3757576"/>
            <a:chExt cx="3547694" cy="2472921"/>
          </a:xfrm>
        </p:grpSpPr>
        <p:grpSp>
          <p:nvGrpSpPr>
            <p:cNvPr id="5" name="Group 4">
              <a:extLst>
                <a:ext uri="{FF2B5EF4-FFF2-40B4-BE49-F238E27FC236}">
                  <a16:creationId xmlns:a16="http://schemas.microsoft.com/office/drawing/2014/main" id="{1BF63FDD-FCD2-A6EC-A3EE-30354CFB1B90}"/>
                </a:ext>
              </a:extLst>
            </p:cNvPr>
            <p:cNvGrpSpPr/>
            <p:nvPr/>
          </p:nvGrpSpPr>
          <p:grpSpPr>
            <a:xfrm>
              <a:off x="735301" y="5133608"/>
              <a:ext cx="1160173" cy="1096889"/>
              <a:chOff x="9597011" y="4626086"/>
              <a:chExt cx="591468" cy="559205"/>
            </a:xfrm>
          </p:grpSpPr>
          <p:sp>
            <p:nvSpPr>
              <p:cNvPr id="17" name="Freeform 78">
                <a:extLst>
                  <a:ext uri="{FF2B5EF4-FFF2-40B4-BE49-F238E27FC236}">
                    <a16:creationId xmlns:a16="http://schemas.microsoft.com/office/drawing/2014/main" id="{72E08473-AE21-84CA-29B4-08B78416C77A}"/>
                  </a:ext>
                </a:extLst>
              </p:cNvPr>
              <p:cNvSpPr>
                <a:spLocks noEditPoints="1"/>
              </p:cNvSpPr>
              <p:nvPr/>
            </p:nvSpPr>
            <p:spPr bwMode="auto">
              <a:xfrm>
                <a:off x="9597011" y="4626086"/>
                <a:ext cx="289162" cy="559205"/>
              </a:xfrm>
              <a:custGeom>
                <a:avLst/>
                <a:gdLst>
                  <a:gd name="T0" fmla="*/ 134 w 134"/>
                  <a:gd name="T1" fmla="*/ 0 h 260"/>
                  <a:gd name="T2" fmla="*/ 130 w 134"/>
                  <a:gd name="T3" fmla="*/ 0 h 260"/>
                  <a:gd name="T4" fmla="*/ 0 w 134"/>
                  <a:gd name="T5" fmla="*/ 130 h 260"/>
                  <a:gd name="T6" fmla="*/ 130 w 134"/>
                  <a:gd name="T7" fmla="*/ 260 h 260"/>
                  <a:gd name="T8" fmla="*/ 134 w 134"/>
                  <a:gd name="T9" fmla="*/ 259 h 260"/>
                  <a:gd name="T10" fmla="*/ 134 w 134"/>
                  <a:gd name="T11" fmla="*/ 0 h 260"/>
                  <a:gd name="T12" fmla="*/ 77 w 134"/>
                  <a:gd name="T13" fmla="*/ 30 h 260"/>
                  <a:gd name="T14" fmla="*/ 61 w 134"/>
                  <a:gd name="T15" fmla="*/ 55 h 260"/>
                  <a:gd name="T16" fmla="*/ 53 w 134"/>
                  <a:gd name="T17" fmla="*/ 48 h 260"/>
                  <a:gd name="T18" fmla="*/ 77 w 134"/>
                  <a:gd name="T19" fmla="*/ 30 h 260"/>
                  <a:gd name="T20" fmla="*/ 47 w 134"/>
                  <a:gd name="T21" fmla="*/ 54 h 260"/>
                  <a:gd name="T22" fmla="*/ 57 w 134"/>
                  <a:gd name="T23" fmla="*/ 63 h 260"/>
                  <a:gd name="T24" fmla="*/ 45 w 134"/>
                  <a:gd name="T25" fmla="*/ 126 h 260"/>
                  <a:gd name="T26" fmla="*/ 17 w 134"/>
                  <a:gd name="T27" fmla="*/ 126 h 260"/>
                  <a:gd name="T28" fmla="*/ 47 w 134"/>
                  <a:gd name="T29" fmla="*/ 54 h 260"/>
                  <a:gd name="T30" fmla="*/ 17 w 134"/>
                  <a:gd name="T31" fmla="*/ 134 h 260"/>
                  <a:gd name="T32" fmla="*/ 45 w 134"/>
                  <a:gd name="T33" fmla="*/ 134 h 260"/>
                  <a:gd name="T34" fmla="*/ 57 w 134"/>
                  <a:gd name="T35" fmla="*/ 197 h 260"/>
                  <a:gd name="T36" fmla="*/ 47 w 134"/>
                  <a:gd name="T37" fmla="*/ 206 h 260"/>
                  <a:gd name="T38" fmla="*/ 17 w 134"/>
                  <a:gd name="T39" fmla="*/ 134 h 260"/>
                  <a:gd name="T40" fmla="*/ 53 w 134"/>
                  <a:gd name="T41" fmla="*/ 212 h 260"/>
                  <a:gd name="T42" fmla="*/ 61 w 134"/>
                  <a:gd name="T43" fmla="*/ 205 h 260"/>
                  <a:gd name="T44" fmla="*/ 77 w 134"/>
                  <a:gd name="T45" fmla="*/ 229 h 260"/>
                  <a:gd name="T46" fmla="*/ 53 w 134"/>
                  <a:gd name="T47" fmla="*/ 212 h 260"/>
                  <a:gd name="T48" fmla="*/ 126 w 134"/>
                  <a:gd name="T49" fmla="*/ 243 h 260"/>
                  <a:gd name="T50" fmla="*/ 98 w 134"/>
                  <a:gd name="T51" fmla="*/ 238 h 260"/>
                  <a:gd name="T52" fmla="*/ 68 w 134"/>
                  <a:gd name="T53" fmla="*/ 200 h 260"/>
                  <a:gd name="T54" fmla="*/ 126 w 134"/>
                  <a:gd name="T55" fmla="*/ 183 h 260"/>
                  <a:gd name="T56" fmla="*/ 126 w 134"/>
                  <a:gd name="T57" fmla="*/ 243 h 260"/>
                  <a:gd name="T58" fmla="*/ 126 w 134"/>
                  <a:gd name="T59" fmla="*/ 175 h 260"/>
                  <a:gd name="T60" fmla="*/ 64 w 134"/>
                  <a:gd name="T61" fmla="*/ 192 h 260"/>
                  <a:gd name="T62" fmla="*/ 53 w 134"/>
                  <a:gd name="T63" fmla="*/ 134 h 260"/>
                  <a:gd name="T64" fmla="*/ 126 w 134"/>
                  <a:gd name="T65" fmla="*/ 134 h 260"/>
                  <a:gd name="T66" fmla="*/ 126 w 134"/>
                  <a:gd name="T67" fmla="*/ 175 h 260"/>
                  <a:gd name="T68" fmla="*/ 126 w 134"/>
                  <a:gd name="T69" fmla="*/ 126 h 260"/>
                  <a:gd name="T70" fmla="*/ 53 w 134"/>
                  <a:gd name="T71" fmla="*/ 126 h 260"/>
                  <a:gd name="T72" fmla="*/ 64 w 134"/>
                  <a:gd name="T73" fmla="*/ 68 h 260"/>
                  <a:gd name="T74" fmla="*/ 126 w 134"/>
                  <a:gd name="T75" fmla="*/ 85 h 260"/>
                  <a:gd name="T76" fmla="*/ 126 w 134"/>
                  <a:gd name="T77" fmla="*/ 126 h 260"/>
                  <a:gd name="T78" fmla="*/ 126 w 134"/>
                  <a:gd name="T79" fmla="*/ 76 h 260"/>
                  <a:gd name="T80" fmla="*/ 68 w 134"/>
                  <a:gd name="T81" fmla="*/ 60 h 260"/>
                  <a:gd name="T82" fmla="*/ 98 w 134"/>
                  <a:gd name="T83" fmla="*/ 22 h 260"/>
                  <a:gd name="T84" fmla="*/ 126 w 134"/>
                  <a:gd name="T85" fmla="*/ 17 h 260"/>
                  <a:gd name="T86" fmla="*/ 126 w 134"/>
                  <a:gd name="T87"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260">
                    <a:moveTo>
                      <a:pt x="134" y="0"/>
                    </a:moveTo>
                    <a:cubicBezTo>
                      <a:pt x="133" y="0"/>
                      <a:pt x="131" y="0"/>
                      <a:pt x="130" y="0"/>
                    </a:cubicBezTo>
                    <a:cubicBezTo>
                      <a:pt x="58" y="0"/>
                      <a:pt x="0" y="58"/>
                      <a:pt x="0" y="130"/>
                    </a:cubicBezTo>
                    <a:cubicBezTo>
                      <a:pt x="0" y="201"/>
                      <a:pt x="58" y="260"/>
                      <a:pt x="130" y="260"/>
                    </a:cubicBezTo>
                    <a:cubicBezTo>
                      <a:pt x="131" y="260"/>
                      <a:pt x="133" y="259"/>
                      <a:pt x="134" y="259"/>
                    </a:cubicBezTo>
                    <a:lnTo>
                      <a:pt x="134" y="0"/>
                    </a:lnTo>
                    <a:close/>
                    <a:moveTo>
                      <a:pt x="77" y="30"/>
                    </a:moveTo>
                    <a:cubicBezTo>
                      <a:pt x="71" y="38"/>
                      <a:pt x="65" y="46"/>
                      <a:pt x="61" y="55"/>
                    </a:cubicBezTo>
                    <a:cubicBezTo>
                      <a:pt x="58" y="53"/>
                      <a:pt x="55" y="50"/>
                      <a:pt x="53" y="48"/>
                    </a:cubicBezTo>
                    <a:cubicBezTo>
                      <a:pt x="60" y="41"/>
                      <a:pt x="68" y="35"/>
                      <a:pt x="77" y="30"/>
                    </a:cubicBezTo>
                    <a:close/>
                    <a:moveTo>
                      <a:pt x="47" y="54"/>
                    </a:moveTo>
                    <a:cubicBezTo>
                      <a:pt x="50" y="57"/>
                      <a:pt x="54" y="60"/>
                      <a:pt x="57" y="63"/>
                    </a:cubicBezTo>
                    <a:cubicBezTo>
                      <a:pt x="50" y="81"/>
                      <a:pt x="45" y="103"/>
                      <a:pt x="45" y="126"/>
                    </a:cubicBezTo>
                    <a:cubicBezTo>
                      <a:pt x="17" y="126"/>
                      <a:pt x="17" y="126"/>
                      <a:pt x="17" y="126"/>
                    </a:cubicBezTo>
                    <a:cubicBezTo>
                      <a:pt x="18" y="98"/>
                      <a:pt x="29" y="73"/>
                      <a:pt x="47" y="54"/>
                    </a:cubicBezTo>
                    <a:close/>
                    <a:moveTo>
                      <a:pt x="17" y="134"/>
                    </a:moveTo>
                    <a:cubicBezTo>
                      <a:pt x="45" y="134"/>
                      <a:pt x="45" y="134"/>
                      <a:pt x="45" y="134"/>
                    </a:cubicBezTo>
                    <a:cubicBezTo>
                      <a:pt x="45" y="157"/>
                      <a:pt x="50" y="179"/>
                      <a:pt x="57" y="197"/>
                    </a:cubicBezTo>
                    <a:cubicBezTo>
                      <a:pt x="54" y="200"/>
                      <a:pt x="50" y="203"/>
                      <a:pt x="47" y="206"/>
                    </a:cubicBezTo>
                    <a:cubicBezTo>
                      <a:pt x="29" y="187"/>
                      <a:pt x="18" y="162"/>
                      <a:pt x="17" y="134"/>
                    </a:cubicBezTo>
                    <a:close/>
                    <a:moveTo>
                      <a:pt x="53" y="212"/>
                    </a:moveTo>
                    <a:cubicBezTo>
                      <a:pt x="56" y="209"/>
                      <a:pt x="58" y="207"/>
                      <a:pt x="61" y="205"/>
                    </a:cubicBezTo>
                    <a:cubicBezTo>
                      <a:pt x="65" y="214"/>
                      <a:pt x="71" y="222"/>
                      <a:pt x="77" y="229"/>
                    </a:cubicBezTo>
                    <a:cubicBezTo>
                      <a:pt x="68" y="225"/>
                      <a:pt x="60" y="219"/>
                      <a:pt x="53" y="212"/>
                    </a:cubicBezTo>
                    <a:close/>
                    <a:moveTo>
                      <a:pt x="126" y="243"/>
                    </a:moveTo>
                    <a:cubicBezTo>
                      <a:pt x="116" y="242"/>
                      <a:pt x="107" y="241"/>
                      <a:pt x="98" y="238"/>
                    </a:cubicBezTo>
                    <a:cubicBezTo>
                      <a:pt x="86" y="229"/>
                      <a:pt x="75" y="216"/>
                      <a:pt x="68" y="200"/>
                    </a:cubicBezTo>
                    <a:cubicBezTo>
                      <a:pt x="83" y="189"/>
                      <a:pt x="100" y="184"/>
                      <a:pt x="126" y="183"/>
                    </a:cubicBezTo>
                    <a:lnTo>
                      <a:pt x="126" y="243"/>
                    </a:lnTo>
                    <a:close/>
                    <a:moveTo>
                      <a:pt x="126" y="175"/>
                    </a:moveTo>
                    <a:cubicBezTo>
                      <a:pt x="98" y="176"/>
                      <a:pt x="80" y="181"/>
                      <a:pt x="64" y="192"/>
                    </a:cubicBezTo>
                    <a:cubicBezTo>
                      <a:pt x="58" y="175"/>
                      <a:pt x="54" y="155"/>
                      <a:pt x="53" y="134"/>
                    </a:cubicBezTo>
                    <a:cubicBezTo>
                      <a:pt x="126" y="134"/>
                      <a:pt x="126" y="134"/>
                      <a:pt x="126" y="134"/>
                    </a:cubicBezTo>
                    <a:lnTo>
                      <a:pt x="126" y="175"/>
                    </a:lnTo>
                    <a:close/>
                    <a:moveTo>
                      <a:pt x="126" y="126"/>
                    </a:moveTo>
                    <a:cubicBezTo>
                      <a:pt x="53" y="126"/>
                      <a:pt x="53" y="126"/>
                      <a:pt x="53" y="126"/>
                    </a:cubicBezTo>
                    <a:cubicBezTo>
                      <a:pt x="54" y="105"/>
                      <a:pt x="58" y="85"/>
                      <a:pt x="64" y="68"/>
                    </a:cubicBezTo>
                    <a:cubicBezTo>
                      <a:pt x="80" y="79"/>
                      <a:pt x="98" y="84"/>
                      <a:pt x="126" y="85"/>
                    </a:cubicBezTo>
                    <a:lnTo>
                      <a:pt x="126" y="126"/>
                    </a:lnTo>
                    <a:close/>
                    <a:moveTo>
                      <a:pt x="126" y="76"/>
                    </a:moveTo>
                    <a:cubicBezTo>
                      <a:pt x="100" y="76"/>
                      <a:pt x="83" y="70"/>
                      <a:pt x="68" y="60"/>
                    </a:cubicBezTo>
                    <a:cubicBezTo>
                      <a:pt x="75" y="44"/>
                      <a:pt x="86" y="30"/>
                      <a:pt x="98" y="22"/>
                    </a:cubicBezTo>
                    <a:cubicBezTo>
                      <a:pt x="107" y="19"/>
                      <a:pt x="116" y="18"/>
                      <a:pt x="126" y="17"/>
                    </a:cubicBezTo>
                    <a:lnTo>
                      <a:pt x="126" y="76"/>
                    </a:lnTo>
                    <a:close/>
                  </a:path>
                </a:pathLst>
              </a:custGeom>
              <a:solidFill>
                <a:srgbClr val="3042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Lato" panose="020F0502020204030203" pitchFamily="34" charset="0"/>
                </a:endParaRPr>
              </a:p>
            </p:txBody>
          </p:sp>
          <p:sp>
            <p:nvSpPr>
              <p:cNvPr id="22" name="Freeform 79">
                <a:extLst>
                  <a:ext uri="{FF2B5EF4-FFF2-40B4-BE49-F238E27FC236}">
                    <a16:creationId xmlns:a16="http://schemas.microsoft.com/office/drawing/2014/main" id="{74EAB83E-D83B-CB17-9C90-753DA8F62549}"/>
                  </a:ext>
                </a:extLst>
              </p:cNvPr>
              <p:cNvSpPr>
                <a:spLocks noEditPoints="1"/>
              </p:cNvSpPr>
              <p:nvPr/>
            </p:nvSpPr>
            <p:spPr bwMode="auto">
              <a:xfrm>
                <a:off x="9907681" y="4626086"/>
                <a:ext cx="280798" cy="559205"/>
              </a:xfrm>
              <a:custGeom>
                <a:avLst/>
                <a:gdLst>
                  <a:gd name="T0" fmla="*/ 120 w 130"/>
                  <a:gd name="T1" fmla="*/ 113 h 260"/>
                  <a:gd name="T2" fmla="*/ 112 w 130"/>
                  <a:gd name="T3" fmla="*/ 113 h 260"/>
                  <a:gd name="T4" fmla="*/ 105 w 130"/>
                  <a:gd name="T5" fmla="*/ 88 h 260"/>
                  <a:gd name="T6" fmla="*/ 112 w 130"/>
                  <a:gd name="T7" fmla="*/ 84 h 260"/>
                  <a:gd name="T8" fmla="*/ 116 w 130"/>
                  <a:gd name="T9" fmla="*/ 71 h 260"/>
                  <a:gd name="T10" fmla="*/ 109 w 130"/>
                  <a:gd name="T11" fmla="*/ 59 h 260"/>
                  <a:gd name="T12" fmla="*/ 96 w 130"/>
                  <a:gd name="T13" fmla="*/ 56 h 260"/>
                  <a:gd name="T14" fmla="*/ 89 w 130"/>
                  <a:gd name="T15" fmla="*/ 60 h 260"/>
                  <a:gd name="T16" fmla="*/ 71 w 130"/>
                  <a:gd name="T17" fmla="*/ 41 h 260"/>
                  <a:gd name="T18" fmla="*/ 75 w 130"/>
                  <a:gd name="T19" fmla="*/ 34 h 260"/>
                  <a:gd name="T20" fmla="*/ 71 w 130"/>
                  <a:gd name="T21" fmla="*/ 21 h 260"/>
                  <a:gd name="T22" fmla="*/ 59 w 130"/>
                  <a:gd name="T23" fmla="*/ 14 h 260"/>
                  <a:gd name="T24" fmla="*/ 46 w 130"/>
                  <a:gd name="T25" fmla="*/ 18 h 260"/>
                  <a:gd name="T26" fmla="*/ 42 w 130"/>
                  <a:gd name="T27" fmla="*/ 25 h 260"/>
                  <a:gd name="T28" fmla="*/ 17 w 130"/>
                  <a:gd name="T29" fmla="*/ 18 h 260"/>
                  <a:gd name="T30" fmla="*/ 17 w 130"/>
                  <a:gd name="T31" fmla="*/ 10 h 260"/>
                  <a:gd name="T32" fmla="*/ 7 w 130"/>
                  <a:gd name="T33" fmla="*/ 0 h 260"/>
                  <a:gd name="T34" fmla="*/ 0 w 130"/>
                  <a:gd name="T35" fmla="*/ 0 h 260"/>
                  <a:gd name="T36" fmla="*/ 0 w 130"/>
                  <a:gd name="T37" fmla="*/ 38 h 260"/>
                  <a:gd name="T38" fmla="*/ 61 w 130"/>
                  <a:gd name="T39" fmla="*/ 61 h 260"/>
                  <a:gd name="T40" fmla="*/ 29 w 130"/>
                  <a:gd name="T41" fmla="*/ 93 h 260"/>
                  <a:gd name="T42" fmla="*/ 0 w 130"/>
                  <a:gd name="T43" fmla="*/ 83 h 260"/>
                  <a:gd name="T44" fmla="*/ 0 w 130"/>
                  <a:gd name="T45" fmla="*/ 101 h 260"/>
                  <a:gd name="T46" fmla="*/ 29 w 130"/>
                  <a:gd name="T47" fmla="*/ 130 h 260"/>
                  <a:gd name="T48" fmla="*/ 0 w 130"/>
                  <a:gd name="T49" fmla="*/ 159 h 260"/>
                  <a:gd name="T50" fmla="*/ 0 w 130"/>
                  <a:gd name="T51" fmla="*/ 177 h 260"/>
                  <a:gd name="T52" fmla="*/ 28 w 130"/>
                  <a:gd name="T53" fmla="*/ 168 h 260"/>
                  <a:gd name="T54" fmla="*/ 60 w 130"/>
                  <a:gd name="T55" fmla="*/ 200 h 260"/>
                  <a:gd name="T56" fmla="*/ 0 w 130"/>
                  <a:gd name="T57" fmla="*/ 222 h 260"/>
                  <a:gd name="T58" fmla="*/ 0 w 130"/>
                  <a:gd name="T59" fmla="*/ 260 h 260"/>
                  <a:gd name="T60" fmla="*/ 7 w 130"/>
                  <a:gd name="T61" fmla="*/ 260 h 260"/>
                  <a:gd name="T62" fmla="*/ 17 w 130"/>
                  <a:gd name="T63" fmla="*/ 250 h 260"/>
                  <a:gd name="T64" fmla="*/ 17 w 130"/>
                  <a:gd name="T65" fmla="*/ 242 h 260"/>
                  <a:gd name="T66" fmla="*/ 42 w 130"/>
                  <a:gd name="T67" fmla="*/ 235 h 260"/>
                  <a:gd name="T68" fmla="*/ 46 w 130"/>
                  <a:gd name="T69" fmla="*/ 242 h 260"/>
                  <a:gd name="T70" fmla="*/ 59 w 130"/>
                  <a:gd name="T71" fmla="*/ 246 h 260"/>
                  <a:gd name="T72" fmla="*/ 71 w 130"/>
                  <a:gd name="T73" fmla="*/ 239 h 260"/>
                  <a:gd name="T74" fmla="*/ 75 w 130"/>
                  <a:gd name="T75" fmla="*/ 225 h 260"/>
                  <a:gd name="T76" fmla="*/ 71 w 130"/>
                  <a:gd name="T77" fmla="*/ 218 h 260"/>
                  <a:gd name="T78" fmla="*/ 89 w 130"/>
                  <a:gd name="T79" fmla="*/ 200 h 260"/>
                  <a:gd name="T80" fmla="*/ 96 w 130"/>
                  <a:gd name="T81" fmla="*/ 204 h 260"/>
                  <a:gd name="T82" fmla="*/ 109 w 130"/>
                  <a:gd name="T83" fmla="*/ 201 h 260"/>
                  <a:gd name="T84" fmla="*/ 116 w 130"/>
                  <a:gd name="T85" fmla="*/ 189 h 260"/>
                  <a:gd name="T86" fmla="*/ 112 w 130"/>
                  <a:gd name="T87" fmla="*/ 176 h 260"/>
                  <a:gd name="T88" fmla="*/ 105 w 130"/>
                  <a:gd name="T89" fmla="*/ 171 h 260"/>
                  <a:gd name="T90" fmla="*/ 112 w 130"/>
                  <a:gd name="T91" fmla="*/ 147 h 260"/>
                  <a:gd name="T92" fmla="*/ 120 w 130"/>
                  <a:gd name="T93" fmla="*/ 147 h 260"/>
                  <a:gd name="T94" fmla="*/ 130 w 130"/>
                  <a:gd name="T95" fmla="*/ 137 h 260"/>
                  <a:gd name="T96" fmla="*/ 130 w 130"/>
                  <a:gd name="T97" fmla="*/ 123 h 260"/>
                  <a:gd name="T98" fmla="*/ 120 w 130"/>
                  <a:gd name="T99" fmla="*/ 113 h 260"/>
                  <a:gd name="T100" fmla="*/ 70 w 130"/>
                  <a:gd name="T101" fmla="*/ 190 h 260"/>
                  <a:gd name="T102" fmla="*/ 38 w 130"/>
                  <a:gd name="T103" fmla="*/ 158 h 260"/>
                  <a:gd name="T104" fmla="*/ 48 w 130"/>
                  <a:gd name="T105" fmla="*/ 130 h 260"/>
                  <a:gd name="T106" fmla="*/ 38 w 130"/>
                  <a:gd name="T107" fmla="*/ 101 h 260"/>
                  <a:gd name="T108" fmla="*/ 69 w 130"/>
                  <a:gd name="T109" fmla="*/ 69 h 260"/>
                  <a:gd name="T110" fmla="*/ 92 w 130"/>
                  <a:gd name="T111" fmla="*/ 130 h 260"/>
                  <a:gd name="T112" fmla="*/ 70 w 130"/>
                  <a:gd name="T113" fmla="*/ 19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260">
                    <a:moveTo>
                      <a:pt x="120" y="113"/>
                    </a:moveTo>
                    <a:cubicBezTo>
                      <a:pt x="112" y="113"/>
                      <a:pt x="112" y="113"/>
                      <a:pt x="112" y="113"/>
                    </a:cubicBezTo>
                    <a:cubicBezTo>
                      <a:pt x="111" y="105"/>
                      <a:pt x="109" y="96"/>
                      <a:pt x="105" y="88"/>
                    </a:cubicBezTo>
                    <a:cubicBezTo>
                      <a:pt x="112" y="84"/>
                      <a:pt x="112" y="84"/>
                      <a:pt x="112" y="84"/>
                    </a:cubicBezTo>
                    <a:cubicBezTo>
                      <a:pt x="117" y="82"/>
                      <a:pt x="119" y="76"/>
                      <a:pt x="116" y="71"/>
                    </a:cubicBezTo>
                    <a:cubicBezTo>
                      <a:pt x="109" y="59"/>
                      <a:pt x="109" y="59"/>
                      <a:pt x="109" y="59"/>
                    </a:cubicBezTo>
                    <a:cubicBezTo>
                      <a:pt x="106" y="55"/>
                      <a:pt x="100" y="53"/>
                      <a:pt x="96" y="56"/>
                    </a:cubicBezTo>
                    <a:cubicBezTo>
                      <a:pt x="89" y="60"/>
                      <a:pt x="89" y="60"/>
                      <a:pt x="89" y="60"/>
                    </a:cubicBezTo>
                    <a:cubicBezTo>
                      <a:pt x="83" y="53"/>
                      <a:pt x="77" y="47"/>
                      <a:pt x="71" y="41"/>
                    </a:cubicBezTo>
                    <a:cubicBezTo>
                      <a:pt x="75" y="34"/>
                      <a:pt x="75" y="34"/>
                      <a:pt x="75" y="34"/>
                    </a:cubicBezTo>
                    <a:cubicBezTo>
                      <a:pt x="77" y="30"/>
                      <a:pt x="76" y="24"/>
                      <a:pt x="71" y="21"/>
                    </a:cubicBezTo>
                    <a:cubicBezTo>
                      <a:pt x="59" y="14"/>
                      <a:pt x="59" y="14"/>
                      <a:pt x="59" y="14"/>
                    </a:cubicBezTo>
                    <a:cubicBezTo>
                      <a:pt x="55" y="12"/>
                      <a:pt x="49" y="13"/>
                      <a:pt x="46" y="18"/>
                    </a:cubicBezTo>
                    <a:cubicBezTo>
                      <a:pt x="42" y="25"/>
                      <a:pt x="42" y="25"/>
                      <a:pt x="42" y="25"/>
                    </a:cubicBezTo>
                    <a:cubicBezTo>
                      <a:pt x="34" y="22"/>
                      <a:pt x="26" y="19"/>
                      <a:pt x="17" y="18"/>
                    </a:cubicBezTo>
                    <a:cubicBezTo>
                      <a:pt x="17" y="10"/>
                      <a:pt x="17" y="10"/>
                      <a:pt x="17" y="10"/>
                    </a:cubicBezTo>
                    <a:cubicBezTo>
                      <a:pt x="17" y="5"/>
                      <a:pt x="12" y="0"/>
                      <a:pt x="7" y="0"/>
                    </a:cubicBezTo>
                    <a:cubicBezTo>
                      <a:pt x="0" y="0"/>
                      <a:pt x="0" y="0"/>
                      <a:pt x="0" y="0"/>
                    </a:cubicBezTo>
                    <a:cubicBezTo>
                      <a:pt x="0" y="38"/>
                      <a:pt x="0" y="38"/>
                      <a:pt x="0" y="38"/>
                    </a:cubicBezTo>
                    <a:cubicBezTo>
                      <a:pt x="24" y="38"/>
                      <a:pt x="45" y="47"/>
                      <a:pt x="61" y="61"/>
                    </a:cubicBezTo>
                    <a:cubicBezTo>
                      <a:pt x="29" y="93"/>
                      <a:pt x="29" y="93"/>
                      <a:pt x="29" y="93"/>
                    </a:cubicBezTo>
                    <a:cubicBezTo>
                      <a:pt x="21" y="86"/>
                      <a:pt x="11" y="83"/>
                      <a:pt x="0" y="83"/>
                    </a:cubicBezTo>
                    <a:cubicBezTo>
                      <a:pt x="0" y="101"/>
                      <a:pt x="0" y="101"/>
                      <a:pt x="0" y="101"/>
                    </a:cubicBezTo>
                    <a:cubicBezTo>
                      <a:pt x="16" y="101"/>
                      <a:pt x="29" y="114"/>
                      <a:pt x="29" y="130"/>
                    </a:cubicBezTo>
                    <a:cubicBezTo>
                      <a:pt x="29" y="146"/>
                      <a:pt x="16" y="159"/>
                      <a:pt x="0" y="159"/>
                    </a:cubicBezTo>
                    <a:cubicBezTo>
                      <a:pt x="0" y="177"/>
                      <a:pt x="0" y="177"/>
                      <a:pt x="0" y="177"/>
                    </a:cubicBezTo>
                    <a:cubicBezTo>
                      <a:pt x="11" y="177"/>
                      <a:pt x="21" y="174"/>
                      <a:pt x="28" y="168"/>
                    </a:cubicBezTo>
                    <a:cubicBezTo>
                      <a:pt x="60" y="200"/>
                      <a:pt x="60" y="200"/>
                      <a:pt x="60" y="200"/>
                    </a:cubicBezTo>
                    <a:cubicBezTo>
                      <a:pt x="44" y="213"/>
                      <a:pt x="23" y="222"/>
                      <a:pt x="0" y="222"/>
                    </a:cubicBezTo>
                    <a:cubicBezTo>
                      <a:pt x="0" y="260"/>
                      <a:pt x="0" y="260"/>
                      <a:pt x="0" y="260"/>
                    </a:cubicBezTo>
                    <a:cubicBezTo>
                      <a:pt x="7" y="260"/>
                      <a:pt x="7" y="260"/>
                      <a:pt x="7" y="260"/>
                    </a:cubicBezTo>
                    <a:cubicBezTo>
                      <a:pt x="12" y="260"/>
                      <a:pt x="17" y="255"/>
                      <a:pt x="17" y="250"/>
                    </a:cubicBezTo>
                    <a:cubicBezTo>
                      <a:pt x="17" y="242"/>
                      <a:pt x="17" y="242"/>
                      <a:pt x="17" y="242"/>
                    </a:cubicBezTo>
                    <a:cubicBezTo>
                      <a:pt x="26" y="240"/>
                      <a:pt x="34" y="238"/>
                      <a:pt x="42" y="235"/>
                    </a:cubicBezTo>
                    <a:cubicBezTo>
                      <a:pt x="46" y="242"/>
                      <a:pt x="46" y="242"/>
                      <a:pt x="46" y="242"/>
                    </a:cubicBezTo>
                    <a:cubicBezTo>
                      <a:pt x="49" y="247"/>
                      <a:pt x="55" y="248"/>
                      <a:pt x="59" y="246"/>
                    </a:cubicBezTo>
                    <a:cubicBezTo>
                      <a:pt x="71" y="239"/>
                      <a:pt x="71" y="239"/>
                      <a:pt x="71" y="239"/>
                    </a:cubicBezTo>
                    <a:cubicBezTo>
                      <a:pt x="76" y="236"/>
                      <a:pt x="77" y="230"/>
                      <a:pt x="75" y="225"/>
                    </a:cubicBezTo>
                    <a:cubicBezTo>
                      <a:pt x="71" y="218"/>
                      <a:pt x="71" y="218"/>
                      <a:pt x="71" y="218"/>
                    </a:cubicBezTo>
                    <a:cubicBezTo>
                      <a:pt x="77" y="213"/>
                      <a:pt x="83" y="207"/>
                      <a:pt x="89" y="200"/>
                    </a:cubicBezTo>
                    <a:cubicBezTo>
                      <a:pt x="96" y="204"/>
                      <a:pt x="96" y="204"/>
                      <a:pt x="96" y="204"/>
                    </a:cubicBezTo>
                    <a:cubicBezTo>
                      <a:pt x="100" y="207"/>
                      <a:pt x="106" y="205"/>
                      <a:pt x="109" y="201"/>
                    </a:cubicBezTo>
                    <a:cubicBezTo>
                      <a:pt x="116" y="189"/>
                      <a:pt x="116" y="189"/>
                      <a:pt x="116" y="189"/>
                    </a:cubicBezTo>
                    <a:cubicBezTo>
                      <a:pt x="119" y="184"/>
                      <a:pt x="117" y="178"/>
                      <a:pt x="112" y="176"/>
                    </a:cubicBezTo>
                    <a:cubicBezTo>
                      <a:pt x="105" y="171"/>
                      <a:pt x="105" y="171"/>
                      <a:pt x="105" y="171"/>
                    </a:cubicBezTo>
                    <a:cubicBezTo>
                      <a:pt x="109" y="164"/>
                      <a:pt x="111" y="155"/>
                      <a:pt x="112" y="147"/>
                    </a:cubicBezTo>
                    <a:cubicBezTo>
                      <a:pt x="120" y="147"/>
                      <a:pt x="120" y="147"/>
                      <a:pt x="120" y="147"/>
                    </a:cubicBezTo>
                    <a:cubicBezTo>
                      <a:pt x="126" y="147"/>
                      <a:pt x="130" y="142"/>
                      <a:pt x="130" y="137"/>
                    </a:cubicBezTo>
                    <a:cubicBezTo>
                      <a:pt x="130" y="123"/>
                      <a:pt x="130" y="123"/>
                      <a:pt x="130" y="123"/>
                    </a:cubicBezTo>
                    <a:cubicBezTo>
                      <a:pt x="130" y="118"/>
                      <a:pt x="126" y="113"/>
                      <a:pt x="120" y="113"/>
                    </a:cubicBezTo>
                    <a:close/>
                    <a:moveTo>
                      <a:pt x="70" y="190"/>
                    </a:moveTo>
                    <a:cubicBezTo>
                      <a:pt x="38" y="158"/>
                      <a:pt x="38" y="158"/>
                      <a:pt x="38" y="158"/>
                    </a:cubicBezTo>
                    <a:cubicBezTo>
                      <a:pt x="44" y="150"/>
                      <a:pt x="48" y="140"/>
                      <a:pt x="48" y="130"/>
                    </a:cubicBezTo>
                    <a:cubicBezTo>
                      <a:pt x="48" y="119"/>
                      <a:pt x="44" y="109"/>
                      <a:pt x="38" y="101"/>
                    </a:cubicBezTo>
                    <a:cubicBezTo>
                      <a:pt x="69" y="69"/>
                      <a:pt x="69" y="69"/>
                      <a:pt x="69" y="69"/>
                    </a:cubicBezTo>
                    <a:cubicBezTo>
                      <a:pt x="83" y="85"/>
                      <a:pt x="92" y="107"/>
                      <a:pt x="92" y="130"/>
                    </a:cubicBezTo>
                    <a:cubicBezTo>
                      <a:pt x="92" y="153"/>
                      <a:pt x="84" y="174"/>
                      <a:pt x="70" y="19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latin typeface="Lato" panose="020F0502020204030203" pitchFamily="34" charset="0"/>
                </a:endParaRPr>
              </a:p>
            </p:txBody>
          </p:sp>
        </p:grpSp>
        <p:pic>
          <p:nvPicPr>
            <p:cNvPr id="25" name="Picture 24">
              <a:extLst>
                <a:ext uri="{FF2B5EF4-FFF2-40B4-BE49-F238E27FC236}">
                  <a16:creationId xmlns:a16="http://schemas.microsoft.com/office/drawing/2014/main" id="{A37B0841-33E3-9ABE-6AF7-36DA9F91EBE6}"/>
                </a:ext>
              </a:extLst>
            </p:cNvPr>
            <p:cNvPicPr>
              <a:picLocks noChangeAspect="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r:embed="rId6">
                      <a14:imgEffect>
                        <a14:backgroundRemoval t="43241" b="95000" l="5990" r="54219">
                          <a14:foregroundMark x1="18177" y1="94352" x2="18177" y2="94352"/>
                          <a14:foregroundMark x1="18177" y1="95000" x2="18177" y2="95000"/>
                        </a14:backgroundRemoval>
                      </a14:imgEffect>
                      <a14:imgEffect>
                        <a14:colorTemperature colorTemp="11200"/>
                      </a14:imgEffect>
                    </a14:imgLayer>
                  </a14:imgProps>
                </a:ext>
              </a:extLst>
            </a:blip>
            <a:srcRect t="36954" r="39749"/>
            <a:stretch/>
          </p:blipFill>
          <p:spPr>
            <a:xfrm>
              <a:off x="895931" y="3757576"/>
              <a:ext cx="3387064" cy="1993601"/>
            </a:xfrm>
            <a:prstGeom prst="rect">
              <a:avLst/>
            </a:prstGeom>
          </p:spPr>
        </p:pic>
      </p:grpSp>
      <p:grpSp>
        <p:nvGrpSpPr>
          <p:cNvPr id="32" name="Group 31">
            <a:extLst>
              <a:ext uri="{FF2B5EF4-FFF2-40B4-BE49-F238E27FC236}">
                <a16:creationId xmlns:a16="http://schemas.microsoft.com/office/drawing/2014/main" id="{D24DA099-C93B-68A7-4133-8A23BAFD3FE8}"/>
              </a:ext>
            </a:extLst>
          </p:cNvPr>
          <p:cNvGrpSpPr/>
          <p:nvPr/>
        </p:nvGrpSpPr>
        <p:grpSpPr>
          <a:xfrm>
            <a:off x="5763100" y="1654056"/>
            <a:ext cx="3325895" cy="3871672"/>
            <a:chOff x="5763100" y="1700093"/>
            <a:chExt cx="3325895" cy="2518016"/>
          </a:xfrm>
        </p:grpSpPr>
        <p:cxnSp>
          <p:nvCxnSpPr>
            <p:cNvPr id="19" name="Straight Connector 18">
              <a:extLst>
                <a:ext uri="{FF2B5EF4-FFF2-40B4-BE49-F238E27FC236}">
                  <a16:creationId xmlns:a16="http://schemas.microsoft.com/office/drawing/2014/main" id="{2A32211D-E9E8-CC0A-2028-967D164C57BE}"/>
                </a:ext>
              </a:extLst>
            </p:cNvPr>
            <p:cNvCxnSpPr/>
            <p:nvPr/>
          </p:nvCxnSpPr>
          <p:spPr>
            <a:xfrm>
              <a:off x="5883142" y="1989425"/>
              <a:ext cx="1732766"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Content Placeholder 2">
              <a:extLst>
                <a:ext uri="{FF2B5EF4-FFF2-40B4-BE49-F238E27FC236}">
                  <a16:creationId xmlns:a16="http://schemas.microsoft.com/office/drawing/2014/main" id="{B9D9A207-9DD3-8B25-9C22-4382EDD315CC}"/>
                </a:ext>
              </a:extLst>
            </p:cNvPr>
            <p:cNvSpPr txBox="1">
              <a:spLocks/>
            </p:cNvSpPr>
            <p:nvPr/>
          </p:nvSpPr>
          <p:spPr>
            <a:xfrm>
              <a:off x="7805641" y="1700093"/>
              <a:ext cx="1001521"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21" name="Content Placeholder 2">
              <a:extLst>
                <a:ext uri="{FF2B5EF4-FFF2-40B4-BE49-F238E27FC236}">
                  <a16:creationId xmlns:a16="http://schemas.microsoft.com/office/drawing/2014/main" id="{9270BFD9-6010-27E4-5DA9-D55A84482D19}"/>
                </a:ext>
              </a:extLst>
            </p:cNvPr>
            <p:cNvSpPr txBox="1">
              <a:spLocks/>
            </p:cNvSpPr>
            <p:nvPr/>
          </p:nvSpPr>
          <p:spPr>
            <a:xfrm>
              <a:off x="5763100" y="2039420"/>
              <a:ext cx="3325895" cy="2178689"/>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ea typeface="Roboto" panose="02000000000000000000" pitchFamily="2" charset="0"/>
                  <a:cs typeface="B Nazanin" panose="00000400000000000000" pitchFamily="2" charset="-78"/>
                </a:rPr>
                <a:t>انجام طرح پژوهشی با موضوع "آسیب‌شناسی مفاد قانون هوای پاک مرتبط با صنعت حمل و نقل و تدوین پیشنهادهای اصلاحی در قالب سند قابل ارائه به دولت"</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مکاتبه با معاونت بررسی‌های اقتصادی اتاق جهت درخواست انجام طرح</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درخواست معاونت بررسی‌های اقتصادی از کمیسیون جهت معرفی مجری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معرفی کارشناس کمیسیون به معاونت بررسی های اقتصادی اتاق جهت پیگیری موضوع و انتخاب مجری طرح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عدم معرفی مجری توسط کارشناس به معاونت بررسی‌های اقتصادی</a:t>
              </a:r>
            </a:p>
            <a:p>
              <a:pPr algn="just" rtl="1">
                <a:buClr>
                  <a:srgbClr val="1D9A78">
                    <a:lumMod val="75000"/>
                  </a:srgbClr>
                </a:buClr>
                <a:defRPr/>
              </a:pPr>
              <a:endParaRPr lang="id-ID" sz="1400" dirty="0">
                <a:latin typeface="Calibri" panose="020F0502020204030204"/>
                <a:ea typeface="Roboto" panose="02000000000000000000" pitchFamily="2" charset="0"/>
                <a:cs typeface="B Nazanin" panose="00000400000000000000" pitchFamily="2" charset="-78"/>
              </a:endParaRPr>
            </a:p>
          </p:txBody>
        </p:sp>
      </p:grpSp>
      <p:sp>
        <p:nvSpPr>
          <p:cNvPr id="24" name="Oval 23">
            <a:extLst>
              <a:ext uri="{FF2B5EF4-FFF2-40B4-BE49-F238E27FC236}">
                <a16:creationId xmlns:a16="http://schemas.microsoft.com/office/drawing/2014/main" id="{9F59A4B8-14A8-C4BF-8EC1-646FD299EFD6}"/>
              </a:ext>
            </a:extLst>
          </p:cNvPr>
          <p:cNvSpPr/>
          <p:nvPr/>
        </p:nvSpPr>
        <p:spPr>
          <a:xfrm>
            <a:off x="5645680" y="2033197"/>
            <a:ext cx="144397" cy="129865"/>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Tree>
    <p:extLst>
      <p:ext uri="{BB962C8B-B14F-4D97-AF65-F5344CB8AC3E}">
        <p14:creationId xmlns:p14="http://schemas.microsoft.com/office/powerpoint/2010/main" val="3353761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20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1354000" y="1658799"/>
            <a:ext cx="6261908" cy="4415424"/>
            <a:chOff x="1181848" y="1404546"/>
            <a:chExt cx="7025270" cy="5507998"/>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6008137" y="2290478"/>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6003791" y="3783770"/>
              <a:ext cx="162000" cy="162000"/>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A4021008-7107-3915-D915-8E1A453CA9F0}"/>
                </a:ext>
              </a:extLst>
            </p:cNvPr>
            <p:cNvCxnSpPr/>
            <p:nvPr/>
          </p:nvCxnSpPr>
          <p:spPr>
            <a:xfrm>
              <a:off x="3856420" y="2371476"/>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F8CF053-F222-2DE0-8264-20B4463D1C0B}"/>
                </a:ext>
              </a:extLst>
            </p:cNvPr>
            <p:cNvCxnSpPr/>
            <p:nvPr/>
          </p:nvCxnSpPr>
          <p:spPr>
            <a:xfrm>
              <a:off x="6263118" y="3858797"/>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587572" y="1982320"/>
              <a:ext cx="1872454"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1181848" y="2720967"/>
              <a:ext cx="4438166" cy="2486906"/>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انعکاس نظرات کمیسیون پیرامون بودجه سال 1403 کشور به آقای بهادرانی مشاور عالی رئیس اتاق  </a:t>
              </a:r>
            </a:p>
          </p:txBody>
        </p: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711228" y="329365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924998" y="4302702"/>
            <a:ext cx="3955917" cy="1313102"/>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ارائه گزارشی از بودجه حوزه حمل و نقل کشور در سال 1403 در نشست کمیسیون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مکاتبه با رئیس اتاق مبنی بر ضرورت عارضه‌سنجی بودجه سال آتی کشور و ایجاد سازوکاری در اتاق تا قبل از تدوین بودجه سال آینده جهت برگزاری جلسات مشترکی با بدنه دولت و انتقال مشکلات اعضاء اتاق </a:t>
            </a:r>
            <a:endParaRPr lang="fa-IR" sz="1400" dirty="0">
              <a:latin typeface="Calibri" panose="020F0502020204030204"/>
              <a:ea typeface="Roboto" panose="02000000000000000000" pitchFamily="2" charset="0"/>
              <a:cs typeface="B Nazanin" panose="00000400000000000000" pitchFamily="2" charset="-78"/>
            </a:endParaRPr>
          </a:p>
          <a:p>
            <a:pPr marL="285750" indent="-285750" algn="just" rtl="1">
              <a:buClr>
                <a:srgbClr val="1D9A78">
                  <a:lumMod val="75000"/>
                </a:srgbClr>
              </a:buClr>
              <a:buFont typeface="Arial" panose="020B0604020202020204" pitchFamily="34" charset="0"/>
              <a:buChar char="•"/>
              <a:defRPr/>
            </a:pPr>
            <a:endParaRPr lang="id-ID" sz="1400" b="1" dirty="0">
              <a:latin typeface="Calibri" panose="020F0502020204030204"/>
              <a:ea typeface="Roboto" panose="02000000000000000000" pitchFamily="2" charset="0"/>
              <a:cs typeface="B Nazanin" panose="00000400000000000000" pitchFamily="2" charset="-78"/>
            </a:endParaRP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CB4B3C"/>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CB4B3C"/>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CB4B3C"/>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56306" y="1974853"/>
              <a:ext cx="1668994" cy="830997"/>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بررسی بودجه سال 1403 کشور از منظر حوزه حمل و نقل</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CB4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5" name="Picture 2" descr="Budget PNG Images, Transparent Budget Image Download - PNGitem">
            <a:extLst>
              <a:ext uri="{FF2B5EF4-FFF2-40B4-BE49-F238E27FC236}">
                <a16:creationId xmlns:a16="http://schemas.microsoft.com/office/drawing/2014/main" id="{0D75DD27-6551-257A-83A7-77ED0C1020F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756" b="89756" l="9756" r="91057">
                        <a14:foregroundMark x1="32927" y1="40488" x2="23171" y2="41951"/>
                        <a14:foregroundMark x1="25203" y1="52195" x2="37398" y2="27805"/>
                        <a14:foregroundMark x1="37398" y1="27805" x2="37805" y2="28293"/>
                        <a14:foregroundMark x1="90650" y1="67317" x2="91057" y2="64390"/>
                        <a14:foregroundMark x1="32114" y1="53659" x2="47154" y2="29268"/>
                      </a14:backgroundRemoval>
                    </a14:imgEffect>
                  </a14:imgLayer>
                </a14:imgProps>
              </a:ext>
              <a:ext uri="{28A0092B-C50C-407E-A947-70E740481C1C}">
                <a14:useLocalDpi xmlns:a14="http://schemas.microsoft.com/office/drawing/2010/main" val="0"/>
              </a:ext>
            </a:extLst>
          </a:blip>
          <a:srcRect/>
          <a:stretch>
            <a:fillRect/>
          </a:stretch>
        </p:blipFill>
        <p:spPr bwMode="auto">
          <a:xfrm>
            <a:off x="2238638" y="4563465"/>
            <a:ext cx="1476556" cy="123046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Transport png images | PNGWing">
            <a:extLst>
              <a:ext uri="{FF2B5EF4-FFF2-40B4-BE49-F238E27FC236}">
                <a16:creationId xmlns:a16="http://schemas.microsoft.com/office/drawing/2014/main" id="{A220360F-6B89-042B-7320-3C8C87486B1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98140" l="9362" r="91915">
                        <a14:foregroundMark x1="58298" y1="9767" x2="30213" y2="14884"/>
                        <a14:foregroundMark x1="17021" y1="6047" x2="11489" y2="27907"/>
                        <a14:foregroundMark x1="13191" y1="4186" x2="13191" y2="20465"/>
                        <a14:foregroundMark x1="20000" y1="6047" x2="25532" y2="13953"/>
                        <a14:foregroundMark x1="11064" y1="11163" x2="12340" y2="6512"/>
                        <a14:foregroundMark x1="22128" y1="7907" x2="17447" y2="1860"/>
                        <a14:foregroundMark x1="21702" y1="90698" x2="22128" y2="89302"/>
                        <a14:foregroundMark x1="17447" y1="90698" x2="25106" y2="88837"/>
                        <a14:foregroundMark x1="14894" y1="91628" x2="17021" y2="85116"/>
                        <a14:foregroundMark x1="63830" y1="95349" x2="84681" y2="78605"/>
                        <a14:foregroundMark x1="84681" y1="78605" x2="83830" y2="72093"/>
                        <a14:foregroundMark x1="76596" y1="96744" x2="92340" y2="80000"/>
                        <a14:foregroundMark x1="79149" y1="98140" x2="90213" y2="79070"/>
                        <a14:foregroundMark x1="21277" y1="93953" x2="29787" y2="91628"/>
                      </a14:backgroundRemoval>
                    </a14:imgEffect>
                  </a14:imgLayer>
                </a14:imgProps>
              </a:ext>
              <a:ext uri="{28A0092B-C50C-407E-A947-70E740481C1C}">
                <a14:useLocalDpi xmlns:a14="http://schemas.microsoft.com/office/drawing/2010/main" val="0"/>
              </a:ext>
            </a:extLst>
          </a:blip>
          <a:srcRect/>
          <a:stretch>
            <a:fillRect/>
          </a:stretch>
        </p:blipFill>
        <p:spPr bwMode="auto">
          <a:xfrm>
            <a:off x="396734" y="4302702"/>
            <a:ext cx="2238375" cy="204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4001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1234197" y="1658799"/>
            <a:ext cx="6381711" cy="4415424"/>
            <a:chOff x="1047440" y="1404546"/>
            <a:chExt cx="7159678" cy="5507998"/>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6008137" y="2290478"/>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6003791" y="3783770"/>
              <a:ext cx="162000" cy="162000"/>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A4021008-7107-3915-D915-8E1A453CA9F0}"/>
                </a:ext>
              </a:extLst>
            </p:cNvPr>
            <p:cNvCxnSpPr/>
            <p:nvPr/>
          </p:nvCxnSpPr>
          <p:spPr>
            <a:xfrm>
              <a:off x="3856420" y="2371476"/>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F8CF053-F222-2DE0-8264-20B4463D1C0B}"/>
                </a:ext>
              </a:extLst>
            </p:cNvPr>
            <p:cNvCxnSpPr/>
            <p:nvPr/>
          </p:nvCxnSpPr>
          <p:spPr>
            <a:xfrm>
              <a:off x="6263118" y="3858797"/>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587572" y="1982320"/>
              <a:ext cx="1872454"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1047440" y="2615343"/>
              <a:ext cx="4438166" cy="2486906"/>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در راستای طرح مسائل و مشکلات انجمن شرکت های حمل و نقل ریلی در حضور نمایندگان وزارت امور اقتصادی و دارایی و سازمان امور مالیاتی، ضمن رفع برخی ابهامات، باب تعامل با این سازمان ها در جهت رفع دغدغه های فعالان اقتصادی این حوزه گشوده شد و ساز و کاری جهت پیگیری مشخص موضوعات تبیین گردید. </a:t>
              </a:r>
            </a:p>
          </p:txBody>
        </p: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711228" y="329365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924998" y="4302702"/>
            <a:ext cx="3955917" cy="1313102"/>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در چهارچوب تعامل با تشکل های مرتبط با حوزه فعالیت کمیسیون، طی برقراری ارتباط با نمایندگان تشکل های عضو کمیسیون، مشکلات قابل طرح در کمیسیون ها از آنها استعلام می گردد. در این راستا مشکلات </a:t>
            </a:r>
            <a:r>
              <a:rPr lang="ar-SA" sz="1400" dirty="0">
                <a:latin typeface="Calibri" panose="020F0502020204030204"/>
                <a:ea typeface="Roboto" panose="02000000000000000000" pitchFamily="2" charset="0"/>
                <a:cs typeface="B Nazanin" panose="00000400000000000000" pitchFamily="2" charset="-78"/>
              </a:rPr>
              <a:t>انجمن شرکت های حمل و نقل ریلی و خدمات وابسته</a:t>
            </a:r>
            <a:r>
              <a:rPr lang="fa-IR" sz="1400" dirty="0">
                <a:latin typeface="Calibri" panose="020F0502020204030204"/>
                <a:ea typeface="Roboto" panose="02000000000000000000" pitchFamily="2" charset="0"/>
                <a:cs typeface="B Nazanin" panose="00000400000000000000" pitchFamily="2" charset="-78"/>
              </a:rPr>
              <a:t> در دستور کار کمیسیون قرار گرفت.</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دعوت از نمایندگان اداره بهبود محیط کسب و کار وزارت امور اقتصادی و دارایی و اداره مالیات بر ارزش افزوده سازمان امور مالیاتی در راستای پیگیری مشکلات واصله از انجمن</a:t>
            </a:r>
            <a:endParaRPr lang="fa-IR"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endParaRPr lang="id-ID" sz="1400" b="1" dirty="0">
              <a:latin typeface="Calibri" panose="020F0502020204030204"/>
              <a:ea typeface="Roboto" panose="02000000000000000000" pitchFamily="2" charset="0"/>
              <a:cs typeface="B Nazanin" panose="00000400000000000000" pitchFamily="2" charset="-78"/>
            </a:endParaRP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A46469"/>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A46469"/>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A46469"/>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56306" y="1974853"/>
              <a:ext cx="1668994" cy="1077218"/>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بررسی مسائل و مشکلات شرکت های حمل و نقل ریلی و خدمات وابسته</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A464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1026" name="Picture 2" descr="Free Transport PNG Images, HD Transport PNG Download - vhv">
            <a:extLst>
              <a:ext uri="{FF2B5EF4-FFF2-40B4-BE49-F238E27FC236}">
                <a16:creationId xmlns:a16="http://schemas.microsoft.com/office/drawing/2014/main" id="{DD142801-94FD-3F12-73DC-B3BBC87A7635}"/>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375" b="89286" l="4911" r="96429">
                        <a14:foregroundMark x1="14286" y1="53571" x2="14286" y2="53571"/>
                        <a14:foregroundMark x1="6250" y1="50893" x2="6250" y2="50893"/>
                        <a14:foregroundMark x1="5357" y1="58036" x2="5357" y2="58036"/>
                        <a14:foregroundMark x1="67857" y1="58036" x2="67857" y2="58036"/>
                        <a14:foregroundMark x1="88393" y1="55804" x2="88393" y2="55804"/>
                        <a14:foregroundMark x1="96429" y1="50893" x2="96429" y2="50893"/>
                      </a14:backgroundRemoval>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36463" y="4101411"/>
            <a:ext cx="2716566" cy="2716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367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1109513" y="1658799"/>
            <a:ext cx="6506395" cy="4415424"/>
            <a:chOff x="907559" y="1404546"/>
            <a:chExt cx="7299559" cy="5507998"/>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6008137" y="2290478"/>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6003791" y="3783770"/>
              <a:ext cx="162000" cy="162000"/>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A4021008-7107-3915-D915-8E1A453CA9F0}"/>
                </a:ext>
              </a:extLst>
            </p:cNvPr>
            <p:cNvCxnSpPr/>
            <p:nvPr/>
          </p:nvCxnSpPr>
          <p:spPr>
            <a:xfrm>
              <a:off x="3856420" y="2371476"/>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F8CF053-F222-2DE0-8264-20B4463D1C0B}"/>
                </a:ext>
              </a:extLst>
            </p:cNvPr>
            <p:cNvCxnSpPr/>
            <p:nvPr/>
          </p:nvCxnSpPr>
          <p:spPr>
            <a:xfrm>
              <a:off x="6263118" y="3858797"/>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587572" y="1982320"/>
              <a:ext cx="1872454"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907559" y="2695468"/>
              <a:ext cx="4438165" cy="3838299"/>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اجرایی نمودن بیانیه همایش بین‌المللی اقتصاد دریا محور ایران مورد بررسی و همفکری قرار گرفت و موضوع تشکیل دبیرخانه مشترک اتاق و انجمن کشتیرانی و خدمات وابسته در راستای پیگیری و رفع چالش‌های راه‌اندازی و بهره‎گیری از کریدور شمال-جنوب در جلسات آتی مورد موافقت قرار گرفت.</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طی تعامل با تشکل مربوطه و اعلام موافقت با ایجاد دبیرخانه مشترک، آغاز فعالیت این دبیرخانه توسط انجمن کشتیرانی و خدمات وابسته امکان پذیر گردید.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موضوع برگزاری نخستین رویداد بین‌المللی همتایابی در اقتصاد دریامحور ایران(</a:t>
              </a:r>
              <a:r>
                <a:rPr lang="en-US" sz="1400" dirty="0">
                  <a:latin typeface="Calibri" panose="020F0502020204030204"/>
                  <a:ea typeface="Roboto" panose="02000000000000000000" pitchFamily="2" charset="0"/>
                  <a:cs typeface="B Nazanin" panose="00000400000000000000" pitchFamily="2" charset="-78"/>
                </a:rPr>
                <a:t>ISBE 2024</a:t>
              </a:r>
              <a:r>
                <a:rPr lang="fa-IR" sz="1400" dirty="0">
                  <a:latin typeface="Calibri" panose="020F0502020204030204"/>
                  <a:ea typeface="Roboto" panose="02000000000000000000" pitchFamily="2" charset="0"/>
                  <a:cs typeface="B Nazanin" panose="00000400000000000000" pitchFamily="2" charset="-78"/>
                </a:rPr>
                <a:t>) نیز مورد بحث و بررسی قرار گرفت و مقرر گردید حمایت معنوی از این رویداد از طرف اتاق تهران در دستور کار قرار گیرد.</a:t>
              </a:r>
            </a:p>
          </p:txBody>
        </p: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711228" y="329365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875839" y="3899578"/>
            <a:ext cx="3198440" cy="2255413"/>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موضوع حمایت مادی و معنوی از همایش اقتصاد دریا محور در جلسه مورد تصویب قرار گرفت.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نظر کمیسیون در این خصوص به دبیرکل اتاق جهت طرح در هیئت رئیسه اتاق در تاریخ 1402/10/05 منعکس گردید</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حمایت مادی و معنوی از این همایش مور تایید اتاق قرار گرفت و اقدامات مورد نیاز صورت پذیرفت. </a:t>
            </a:r>
          </a:p>
          <a:p>
            <a:pPr algn="just" rtl="1">
              <a:buClr>
                <a:srgbClr val="1D9A78">
                  <a:lumMod val="75000"/>
                </a:srgbClr>
              </a:buClr>
              <a:defRPr/>
            </a:pPr>
            <a:endParaRPr lang="id-ID" sz="1400" b="1" dirty="0">
              <a:latin typeface="Calibri" panose="020F0502020204030204"/>
              <a:ea typeface="Roboto" panose="02000000000000000000" pitchFamily="2" charset="0"/>
              <a:cs typeface="B Nazanin" panose="00000400000000000000" pitchFamily="2" charset="-78"/>
            </a:endParaRP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438AC9"/>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438AC9"/>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438AC9"/>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56306" y="1974853"/>
              <a:ext cx="1668994" cy="1323439"/>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تبادل نظر و همفکری پیرامون اجرایی نمودن بیانیه همایش بین‌المللی اقتصاد دریا محور ایران</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438A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4098" name="Picture 2" descr="Free: Boat, Cargo Ship, Container, Logistics Icon - Sea Freight Icon Png -  nohat.cc">
            <a:extLst>
              <a:ext uri="{FF2B5EF4-FFF2-40B4-BE49-F238E27FC236}">
                <a16:creationId xmlns:a16="http://schemas.microsoft.com/office/drawing/2014/main" id="{413C81A3-AE1E-018D-8885-8E1FC81F424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foregroundMark x1="25556" y1="37870" x2="25556" y2="37870"/>
                        <a14:foregroundMark x1="36667" y1="45957" x2="36667" y2="45957"/>
                        <a14:foregroundMark x1="43333" y1="43984" x2="40278" y2="48126"/>
                        <a14:foregroundMark x1="50694" y1="45168" x2="50694" y2="45168"/>
                        <a14:foregroundMark x1="63056" y1="42406" x2="63056" y2="42406"/>
                        <a14:foregroundMark x1="67361" y1="44576" x2="61667" y2="44181"/>
                        <a14:foregroundMark x1="69722" y1="55424" x2="37361" y2="61933"/>
                        <a14:foregroundMark x1="28472" y1="80473" x2="59028" y2="78501"/>
                        <a14:foregroundMark x1="59028" y1="78501" x2="60278" y2="78501"/>
                      </a14:backgroundRemoval>
                    </a14:imgEffect>
                  </a14:imgLayer>
                </a14:imgProps>
              </a:ext>
              <a:ext uri="{28A0092B-C50C-407E-A947-70E740481C1C}">
                <a14:useLocalDpi xmlns:a14="http://schemas.microsoft.com/office/drawing/2010/main" val="0"/>
              </a:ext>
            </a:extLst>
          </a:blip>
          <a:srcRect/>
          <a:stretch>
            <a:fillRect/>
          </a:stretch>
        </p:blipFill>
        <p:spPr bwMode="auto">
          <a:xfrm>
            <a:off x="-148429" y="4885401"/>
            <a:ext cx="3159490" cy="2224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2912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1421331" y="1658799"/>
            <a:ext cx="6194577" cy="4415424"/>
            <a:chOff x="1257387" y="1404546"/>
            <a:chExt cx="6949731" cy="5507998"/>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6008137" y="2290478"/>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6003791" y="3783770"/>
              <a:ext cx="162000" cy="162000"/>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A4021008-7107-3915-D915-8E1A453CA9F0}"/>
                </a:ext>
              </a:extLst>
            </p:cNvPr>
            <p:cNvCxnSpPr/>
            <p:nvPr/>
          </p:nvCxnSpPr>
          <p:spPr>
            <a:xfrm>
              <a:off x="3856420" y="2371476"/>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F8CF053-F222-2DE0-8264-20B4463D1C0B}"/>
                </a:ext>
              </a:extLst>
            </p:cNvPr>
            <p:cNvCxnSpPr/>
            <p:nvPr/>
          </p:nvCxnSpPr>
          <p:spPr>
            <a:xfrm>
              <a:off x="6263118" y="3858797"/>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587572" y="1982320"/>
              <a:ext cx="1872454"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1257387" y="2727975"/>
              <a:ext cx="4438166" cy="1521567"/>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گزارش برنامه های اتاق جهت بهره برداری از ظرفیت های تحقق شعار سال 1403 در نشست روسای کمیسیون ها با هیئت رئیسه اتاق ارائه شد و در اختیار کمیسیون ها قرار خواهد گرفت.  </a:t>
              </a:r>
            </a:p>
          </p:txBody>
        </p: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711228" y="329365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889909" y="3883220"/>
            <a:ext cx="3259431" cy="1313102"/>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گزارشی از اقدامات و برنامه های اتاق در خصوص برنامه ریزی راهبردی پیرامون تحقق شعار سال 1403 توسط دبیرکل اتاق ارائه گردید.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از وزیر راه و شهرسازی درخواست شد که برنامه های این وزارتخانه در این خصوص را به اتاق اعلام نمایند که پس از پیگیری های صورت پذیرفته، به برنامه عملیاتی تحقق ‎شعار سال مصوب هیئت وزیران استناد کردند. </a:t>
            </a:r>
          </a:p>
          <a:p>
            <a:pPr marL="285750" indent="-285750" algn="just" rtl="1">
              <a:buClr>
                <a:srgbClr val="1D9A78">
                  <a:lumMod val="75000"/>
                </a:srgbClr>
              </a:buClr>
              <a:buFont typeface="Arial" panose="020B0604020202020204" pitchFamily="34" charset="0"/>
              <a:buChar char="•"/>
              <a:defRPr/>
            </a:pPr>
            <a:endParaRPr lang="fa-IR" sz="1400" dirty="0">
              <a:latin typeface="Calibri" panose="020F0502020204030204"/>
              <a:ea typeface="Roboto" panose="02000000000000000000" pitchFamily="2" charset="0"/>
              <a:cs typeface="B Nazanin" panose="00000400000000000000" pitchFamily="2" charset="-78"/>
            </a:endParaRPr>
          </a:p>
          <a:p>
            <a:pPr algn="just" rtl="1">
              <a:buClr>
                <a:srgbClr val="1D9A78">
                  <a:lumMod val="75000"/>
                </a:srgbClr>
              </a:buClr>
              <a:defRPr/>
            </a:pPr>
            <a:endParaRPr lang="id-ID" sz="1400" b="1" dirty="0">
              <a:latin typeface="Calibri" panose="020F0502020204030204"/>
              <a:ea typeface="Roboto" panose="02000000000000000000" pitchFamily="2" charset="0"/>
              <a:cs typeface="B Nazanin" panose="00000400000000000000" pitchFamily="2" charset="-78"/>
            </a:endParaRP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ED7D31"/>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ED7D31"/>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ED7D31"/>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56306" y="1974853"/>
              <a:ext cx="1668994" cy="1569660"/>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تبادل نظر و برنامه</a:t>
              </a:r>
              <a:r>
                <a:rPr lang="fa-IR" sz="1600" dirty="0">
                  <a:ea typeface="Roboto" panose="02000000000000000000" pitchFamily="2" charset="0"/>
                  <a:cs typeface="B Titr" panose="00000700000000000000" pitchFamily="2" charset="-78"/>
                </a:rPr>
                <a:t>‌</a:t>
              </a:r>
              <a:r>
                <a:rPr lang="ar-SA" sz="1600" dirty="0">
                  <a:ea typeface="Roboto" panose="02000000000000000000" pitchFamily="2" charset="0"/>
                  <a:cs typeface="B Titr" panose="00000700000000000000" pitchFamily="2" charset="-78"/>
                </a:rPr>
                <a:t>ریزی راهبردی پیرامون تحقق شعار سال ،۱۴۰۳ «جهش تولید با مشارکت مردم</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438A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5" name="Picture 4">
            <a:extLst>
              <a:ext uri="{FF2B5EF4-FFF2-40B4-BE49-F238E27FC236}">
                <a16:creationId xmlns:a16="http://schemas.microsoft.com/office/drawing/2014/main" id="{9357A553-8BFD-A5D6-933E-1DBA84263A49}"/>
              </a:ext>
            </a:extLst>
          </p:cNvPr>
          <p:cNvPicPr>
            <a:picLocks noChangeAspect="1"/>
          </p:cNvPicPr>
          <p:nvPr/>
        </p:nvPicPr>
        <p:blipFill rotWithShape="1">
          <a:blip r:embed="rId5">
            <a:clrChange>
              <a:clrFrom>
                <a:srgbClr val="FFFFFF"/>
              </a:clrFrom>
              <a:clrTo>
                <a:srgbClr val="FFFFFF">
                  <a:alpha val="0"/>
                </a:srgbClr>
              </a:clrTo>
            </a:clrChange>
          </a:blip>
          <a:srcRect l="1485" t="17222" r="43124" b="6250"/>
          <a:stretch/>
        </p:blipFill>
        <p:spPr>
          <a:xfrm>
            <a:off x="597771" y="4713311"/>
            <a:ext cx="2794817" cy="2171994"/>
          </a:xfrm>
          <a:prstGeom prst="rect">
            <a:avLst/>
          </a:prstGeom>
        </p:spPr>
      </p:pic>
    </p:spTree>
    <p:extLst>
      <p:ext uri="{BB962C8B-B14F-4D97-AF65-F5344CB8AC3E}">
        <p14:creationId xmlns:p14="http://schemas.microsoft.com/office/powerpoint/2010/main" val="3932911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4510110" y="1589526"/>
            <a:ext cx="1965049" cy="4415424"/>
            <a:chOff x="6002518" y="1404546"/>
            <a:chExt cx="2204600" cy="5507998"/>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8" name="Oval 7">
              <a:extLst>
                <a:ext uri="{FF2B5EF4-FFF2-40B4-BE49-F238E27FC236}">
                  <a16:creationId xmlns:a16="http://schemas.microsoft.com/office/drawing/2014/main" id="{E13DFD6E-2A06-C2A4-1517-EB2D507176BB}"/>
                </a:ext>
              </a:extLst>
            </p:cNvPr>
            <p:cNvSpPr/>
            <p:nvPr/>
          </p:nvSpPr>
          <p:spPr>
            <a:xfrm>
              <a:off x="6003791" y="3783770"/>
              <a:ext cx="162000" cy="162000"/>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10" name="Straight Connector 9">
              <a:extLst>
                <a:ext uri="{FF2B5EF4-FFF2-40B4-BE49-F238E27FC236}">
                  <a16:creationId xmlns:a16="http://schemas.microsoft.com/office/drawing/2014/main" id="{2F8CF053-F222-2DE0-8264-20B4463D1C0B}"/>
                </a:ext>
              </a:extLst>
            </p:cNvPr>
            <p:cNvCxnSpPr/>
            <p:nvPr/>
          </p:nvCxnSpPr>
          <p:spPr>
            <a:xfrm>
              <a:off x="6263118" y="3858797"/>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6746124" y="3231331"/>
            <a:ext cx="1137667"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اقدامات</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4832317" y="3787960"/>
            <a:ext cx="3484116" cy="2398034"/>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از نمایندگان وزارت امور خارجه و وزارت راه و شهرسازی جهت انعکاس مشکلات روادید رانندگان کامیون دعوت به عمل آمد.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آسیب‌شناسی موضوع </a:t>
            </a:r>
            <a:r>
              <a:rPr lang="fa-IR" sz="1400" dirty="0">
                <a:ea typeface="Roboto" panose="02000000000000000000" pitchFamily="2" charset="0"/>
                <a:cs typeface="B Nazanin" panose="00000400000000000000" pitchFamily="2" charset="-78"/>
              </a:rPr>
              <a:t>توسط انجمن مالکان کشتی در این نشست مطرح گردید.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در تعامل با وزارت راه و شهرسازی، مشکلات اخذ روادید رانندگان از برخی کشورها از طریق مکاتبه با معاونت کنسولی وزارت امور خارجه مورد پیگیری قرار گرفت و مکاتبه ای با همتای بلغارستانی در این خصوص صورت پذیرفت.</a:t>
            </a: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B7DDEA"/>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B7DDEA"/>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B7DDEA"/>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56306" y="1974853"/>
              <a:ext cx="1668994" cy="1077218"/>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بررسی پیرامون چالش‌ها و مشکلات رانندگان کامیون برای اخذ روادید </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B7DD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4">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4">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4">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2056" name="Picture 8" descr="Freight Transport Warehouse Truck, PNG, 512x512px, Transport, Area,  Business, Cargo, Delivery Download Free">
            <a:extLst>
              <a:ext uri="{FF2B5EF4-FFF2-40B4-BE49-F238E27FC236}">
                <a16:creationId xmlns:a16="http://schemas.microsoft.com/office/drawing/2014/main" id="{73FDE085-D6A5-41F7-808F-188588DAB750}"/>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692" b="89868" l="6897" r="94138">
                        <a14:foregroundMark x1="18621" y1="29075" x2="25862" y2="21145"/>
                        <a14:foregroundMark x1="26552" y1="21145" x2="41379" y2="19824"/>
                        <a14:foregroundMark x1="38276" y1="17181" x2="51724" y2="31718"/>
                        <a14:foregroundMark x1="7586" y1="59912" x2="8621" y2="73568"/>
                        <a14:foregroundMark x1="91724" y1="73128" x2="88966" y2="50661"/>
                        <a14:foregroundMark x1="94138" y1="74449" x2="94138" y2="74449"/>
                      </a14:backgroundRemoval>
                    </a14:imgEffect>
                  </a14:imgLayer>
                </a14:imgProps>
              </a:ext>
              <a:ext uri="{28A0092B-C50C-407E-A947-70E740481C1C}">
                <a14:useLocalDpi xmlns:a14="http://schemas.microsoft.com/office/drawing/2010/main" val="0"/>
              </a:ext>
            </a:extLst>
          </a:blip>
          <a:srcRect/>
          <a:stretch>
            <a:fillRect/>
          </a:stretch>
        </p:blipFill>
        <p:spPr bwMode="auto">
          <a:xfrm>
            <a:off x="574150" y="4290733"/>
            <a:ext cx="2762250" cy="2162175"/>
          </a:xfrm>
          <a:prstGeom prst="rect">
            <a:avLst/>
          </a:prstGeom>
          <a:noFill/>
          <a:effectLst>
            <a:outerShdw blurRad="76200" dir="13500000" sy="23000" kx="1200000" algn="br" rotWithShape="0">
              <a:prstClr val="black">
                <a:alpha val="20000"/>
              </a:prstClr>
            </a:outerShdw>
          </a:effectLst>
          <a:scene3d>
            <a:camera prst="obliqueTopLeft"/>
            <a:lightRig rig="threePt" dir="t"/>
          </a:scene3d>
          <a:sp3d>
            <a:bevelT prst="angle"/>
          </a:sp3d>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910DDE02-EE9D-952D-2BE4-5F26D2C5A86B}"/>
              </a:ext>
            </a:extLst>
          </p:cNvPr>
          <p:cNvSpPr txBox="1">
            <a:spLocks/>
          </p:cNvSpPr>
          <p:nvPr/>
        </p:nvSpPr>
        <p:spPr>
          <a:xfrm>
            <a:off x="611994" y="1658799"/>
            <a:ext cx="3627151" cy="2398034"/>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پیگیری مستمری موضوع به شرح زیر:</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انعکاس موضوع به معاون بین الملل اتاق جهت پیگیری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مکاتبه انگلیسی با رئیس اتاق بازرگانی و صنعت بلغارستان توسط معاون بین الملل اتاق</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مکاتبه با دستیار وزیر و مدیرکل مدیترانه و شرق اروپا وزارت امور خارجه جهت انعکاس موضوع به سفارت ج.ا.ا در صوفیا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 دریافت رونوشتی از مکاتبه</a:t>
            </a:r>
            <a:r>
              <a:rPr lang="fa-IR" sz="1400" dirty="0">
                <a:ea typeface="Roboto" panose="02000000000000000000" pitchFamily="2" charset="0"/>
                <a:cs typeface="B Nazanin" panose="00000400000000000000" pitchFamily="2" charset="-78"/>
              </a:rPr>
              <a:t> دستیار وزیر و مدیرکل مدیترانه و شرق اروپا با سفارت ج.ا.ا در صوفیا</a:t>
            </a:r>
            <a:r>
              <a:rPr lang="fa-IR" sz="1400" dirty="0">
                <a:latin typeface="Calibri" panose="020F0502020204030204"/>
                <a:ea typeface="Roboto" panose="02000000000000000000" pitchFamily="2" charset="0"/>
                <a:cs typeface="B Nazanin" panose="00000400000000000000" pitchFamily="2" charset="-78"/>
              </a:rPr>
              <a:t> </a:t>
            </a:r>
          </a:p>
          <a:p>
            <a:pPr marL="285750" indent="-285750" algn="just" rtl="1">
              <a:buClr>
                <a:srgbClr val="1D9A78">
                  <a:lumMod val="75000"/>
                </a:srgbClr>
              </a:buClr>
              <a:buFont typeface="Arial" panose="020B0604020202020204" pitchFamily="34" charset="0"/>
              <a:buChar char="•"/>
              <a:defRPr/>
            </a:pPr>
            <a:endParaRPr lang="fa-IR" sz="1400" dirty="0">
              <a:ea typeface="Roboto" panose="02000000000000000000" pitchFamily="2" charset="0"/>
              <a:cs typeface="B Nazanin" panose="00000400000000000000" pitchFamily="2" charset="-78"/>
            </a:endParaRPr>
          </a:p>
        </p:txBody>
      </p:sp>
    </p:spTree>
    <p:extLst>
      <p:ext uri="{BB962C8B-B14F-4D97-AF65-F5344CB8AC3E}">
        <p14:creationId xmlns:p14="http://schemas.microsoft.com/office/powerpoint/2010/main" val="570322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par>
                                <p:cTn id="32" presetID="2" presetClass="entr" presetSubtype="4"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1956-DFF0-C0CE-543C-5736C2126908}"/>
            </a:ext>
          </a:extLst>
        </p:cNvPr>
        <p:cNvGrpSpPr/>
        <p:nvPr/>
      </p:nvGrpSpPr>
      <p:grpSpPr>
        <a:xfrm>
          <a:off x="0" y="0"/>
          <a:ext cx="0" cy="0"/>
          <a:chOff x="0" y="0"/>
          <a:chExt cx="0" cy="0"/>
        </a:xfrm>
      </p:grpSpPr>
      <p:pic>
        <p:nvPicPr>
          <p:cNvPr id="5122" name="Picture 2" descr="Container Truck PNG Images With Transparent Background | Free Download On  Lovepik">
            <a:extLst>
              <a:ext uri="{FF2B5EF4-FFF2-40B4-BE49-F238E27FC236}">
                <a16:creationId xmlns:a16="http://schemas.microsoft.com/office/drawing/2014/main" id="{80DFB0AD-7F51-D72E-EF87-1A62C4EAD5D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57370" y="4539771"/>
            <a:ext cx="2386552" cy="2386552"/>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2">
            <a:extLst>
              <a:ext uri="{FF2B5EF4-FFF2-40B4-BE49-F238E27FC236}">
                <a16:creationId xmlns:a16="http://schemas.microsoft.com/office/drawing/2014/main" id="{2C330CB3-DF75-BE56-03DD-720A873DDDB3}"/>
              </a:ext>
            </a:extLst>
          </p:cNvPr>
          <p:cNvSpPr txBox="1">
            <a:spLocks/>
          </p:cNvSpPr>
          <p:nvPr/>
        </p:nvSpPr>
        <p:spPr>
          <a:xfrm>
            <a:off x="6654221" y="245639"/>
            <a:ext cx="4838700" cy="6274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10000"/>
              </a:lnSpc>
              <a:buNone/>
            </a:pPr>
            <a:endParaRPr lang="fa-IR" sz="2400" b="1" i="1" spc="50" dirty="0">
              <a:ln w="11430"/>
              <a:effectLst>
                <a:outerShdw blurRad="76200" dist="50800" dir="5400000" algn="tl" rotWithShape="0">
                  <a:srgbClr val="000000">
                    <a:alpha val="65000"/>
                  </a:srgbClr>
                </a:outerShdw>
              </a:effectLst>
              <a:latin typeface="+mj-lt"/>
              <a:ea typeface="+mj-ea"/>
              <a:cs typeface="B Titr" panose="00000700000000000000" pitchFamily="2" charset="-78"/>
            </a:endParaRPr>
          </a:p>
        </p:txBody>
      </p:sp>
      <p:grpSp>
        <p:nvGrpSpPr>
          <p:cNvPr id="2" name="Group 1">
            <a:extLst>
              <a:ext uri="{FF2B5EF4-FFF2-40B4-BE49-F238E27FC236}">
                <a16:creationId xmlns:a16="http://schemas.microsoft.com/office/drawing/2014/main" id="{B1CE8CD2-771C-BD64-0997-0D1445998CDD}"/>
              </a:ext>
            </a:extLst>
          </p:cNvPr>
          <p:cNvGrpSpPr/>
          <p:nvPr/>
        </p:nvGrpSpPr>
        <p:grpSpPr>
          <a:xfrm>
            <a:off x="1184629" y="1658799"/>
            <a:ext cx="6431279" cy="4415424"/>
            <a:chOff x="991829" y="1404546"/>
            <a:chExt cx="7215289" cy="5507998"/>
          </a:xfrm>
        </p:grpSpPr>
        <p:grpSp>
          <p:nvGrpSpPr>
            <p:cNvPr id="3" name="Group 2">
              <a:extLst>
                <a:ext uri="{FF2B5EF4-FFF2-40B4-BE49-F238E27FC236}">
                  <a16:creationId xmlns:a16="http://schemas.microsoft.com/office/drawing/2014/main" id="{796042E6-BDBA-E6BB-FBDD-956639443C3D}"/>
                </a:ext>
              </a:extLst>
            </p:cNvPr>
            <p:cNvGrpSpPr/>
            <p:nvPr/>
          </p:nvGrpSpPr>
          <p:grpSpPr>
            <a:xfrm>
              <a:off x="6002518" y="1404546"/>
              <a:ext cx="180000" cy="305386"/>
              <a:chOff x="8491742" y="1059261"/>
              <a:chExt cx="180000" cy="305386"/>
            </a:xfrm>
          </p:grpSpPr>
          <p:sp>
            <p:nvSpPr>
              <p:cNvPr id="13" name="Chevron 5">
                <a:extLst>
                  <a:ext uri="{FF2B5EF4-FFF2-40B4-BE49-F238E27FC236}">
                    <a16:creationId xmlns:a16="http://schemas.microsoft.com/office/drawing/2014/main" id="{868A605B-2B40-3A62-D575-56FFDE3FE741}"/>
                  </a:ext>
                </a:extLst>
              </p:cNvPr>
              <p:cNvSpPr/>
              <p:nvPr/>
            </p:nvSpPr>
            <p:spPr>
              <a:xfrm rot="5400000">
                <a:off x="8473742" y="1077261"/>
                <a:ext cx="216000" cy="180000"/>
              </a:xfrm>
              <a:prstGeom prst="chevron">
                <a:avLst/>
              </a:prstGeom>
              <a:solidFill>
                <a:srgbClr val="DDC470"/>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sp>
            <p:nvSpPr>
              <p:cNvPr id="14" name="Chevron 6">
                <a:extLst>
                  <a:ext uri="{FF2B5EF4-FFF2-40B4-BE49-F238E27FC236}">
                    <a16:creationId xmlns:a16="http://schemas.microsoft.com/office/drawing/2014/main" id="{A7721D2A-9ACE-9579-9AD7-E19B4F184748}"/>
                  </a:ext>
                </a:extLst>
              </p:cNvPr>
              <p:cNvSpPr/>
              <p:nvPr/>
            </p:nvSpPr>
            <p:spPr>
              <a:xfrm rot="5400000">
                <a:off x="8473742" y="1166647"/>
                <a:ext cx="216000" cy="180000"/>
              </a:xfrm>
              <a:prstGeom prst="chevron">
                <a:avLst/>
              </a:prstGeom>
              <a:solidFill>
                <a:srgbClr val="001F5D"/>
              </a:solidFill>
              <a:ln w="12700" cap="flat" cmpd="sng" algn="ctr">
                <a:noFill/>
                <a:prstDash val="solid"/>
                <a:miter lim="800000"/>
              </a:ln>
              <a:effectLst/>
            </p:spPr>
            <p:txBody>
              <a:bodyPr rtlCol="0" anchor="ctr"/>
              <a:lstStyle/>
              <a:p>
                <a:pPr algn="ctr"/>
                <a:endParaRPr lang="id-ID" kern="0">
                  <a:solidFill>
                    <a:prstClr val="black"/>
                  </a:solidFill>
                  <a:latin typeface="Calibri" panose="020F0502020204030204"/>
                </a:endParaRPr>
              </a:p>
            </p:txBody>
          </p:sp>
        </p:grpSp>
        <p:cxnSp>
          <p:nvCxnSpPr>
            <p:cNvPr id="4" name="Straight Connector 3">
              <a:extLst>
                <a:ext uri="{FF2B5EF4-FFF2-40B4-BE49-F238E27FC236}">
                  <a16:creationId xmlns:a16="http://schemas.microsoft.com/office/drawing/2014/main" id="{6FCC9108-E07C-A094-70AE-60D4F2EDFEF4}"/>
                </a:ext>
              </a:extLst>
            </p:cNvPr>
            <p:cNvCxnSpPr/>
            <p:nvPr/>
          </p:nvCxnSpPr>
          <p:spPr>
            <a:xfrm>
              <a:off x="6089845" y="1620544"/>
              <a:ext cx="0" cy="5292000"/>
            </a:xfrm>
            <a:prstGeom prst="line">
              <a:avLst/>
            </a:prstGeom>
            <a:noFill/>
            <a:ln w="38100" cap="flat" cmpd="dbl" algn="ctr">
              <a:solidFill>
                <a:srgbClr val="001F5D"/>
              </a:solidFill>
              <a:prstDash val="solid"/>
              <a:miter lim="800000"/>
            </a:ln>
            <a:effectLst/>
          </p:spPr>
        </p:cxnSp>
        <p:sp>
          <p:nvSpPr>
            <p:cNvPr id="7" name="Oval 6">
              <a:extLst>
                <a:ext uri="{FF2B5EF4-FFF2-40B4-BE49-F238E27FC236}">
                  <a16:creationId xmlns:a16="http://schemas.microsoft.com/office/drawing/2014/main" id="{D8DBAD3D-5B1D-1166-AE71-59660ADCB5AC}"/>
                </a:ext>
              </a:extLst>
            </p:cNvPr>
            <p:cNvSpPr/>
            <p:nvPr/>
          </p:nvSpPr>
          <p:spPr>
            <a:xfrm>
              <a:off x="6008137" y="2290478"/>
              <a:ext cx="162000" cy="161999"/>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dirty="0">
                <a:solidFill>
                  <a:prstClr val="white"/>
                </a:solidFill>
                <a:latin typeface="Calibri" panose="020F0502020204030204"/>
              </a:endParaRPr>
            </a:p>
          </p:txBody>
        </p:sp>
        <p:sp>
          <p:nvSpPr>
            <p:cNvPr id="8" name="Oval 7">
              <a:extLst>
                <a:ext uri="{FF2B5EF4-FFF2-40B4-BE49-F238E27FC236}">
                  <a16:creationId xmlns:a16="http://schemas.microsoft.com/office/drawing/2014/main" id="{E13DFD6E-2A06-C2A4-1517-EB2D507176BB}"/>
                </a:ext>
              </a:extLst>
            </p:cNvPr>
            <p:cNvSpPr/>
            <p:nvPr/>
          </p:nvSpPr>
          <p:spPr>
            <a:xfrm>
              <a:off x="6003791" y="3783770"/>
              <a:ext cx="162000" cy="162000"/>
            </a:xfrm>
            <a:prstGeom prst="ellipse">
              <a:avLst/>
            </a:prstGeom>
            <a:solidFill>
              <a:srgbClr val="001F5D"/>
            </a:solidFill>
            <a:ln w="38100" cap="flat" cmpd="sng" algn="ctr">
              <a:solidFill>
                <a:srgbClr val="DDC470"/>
              </a:solidFill>
              <a:prstDash val="solid"/>
              <a:miter lim="800000"/>
            </a:ln>
            <a:effectLst/>
          </p:spPr>
          <p:txBody>
            <a:bodyPr rtlCol="0" anchor="ctr"/>
            <a:lstStyle/>
            <a:p>
              <a:pPr algn="ctr"/>
              <a:endParaRPr lang="id-ID" kern="0">
                <a:solidFill>
                  <a:prstClr val="white"/>
                </a:solidFill>
                <a:latin typeface="Calibri" panose="020F0502020204030204"/>
              </a:endParaRPr>
            </a:p>
          </p:txBody>
        </p:sp>
        <p:cxnSp>
          <p:nvCxnSpPr>
            <p:cNvPr id="9" name="Straight Connector 8">
              <a:extLst>
                <a:ext uri="{FF2B5EF4-FFF2-40B4-BE49-F238E27FC236}">
                  <a16:creationId xmlns:a16="http://schemas.microsoft.com/office/drawing/2014/main" id="{A4021008-7107-3915-D915-8E1A453CA9F0}"/>
                </a:ext>
              </a:extLst>
            </p:cNvPr>
            <p:cNvCxnSpPr/>
            <p:nvPr/>
          </p:nvCxnSpPr>
          <p:spPr>
            <a:xfrm>
              <a:off x="3856420" y="2371476"/>
              <a:ext cx="2052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2F8CF053-F222-2DE0-8264-20B4463D1C0B}"/>
                </a:ext>
              </a:extLst>
            </p:cNvPr>
            <p:cNvCxnSpPr/>
            <p:nvPr/>
          </p:nvCxnSpPr>
          <p:spPr>
            <a:xfrm>
              <a:off x="6263118" y="3858797"/>
              <a:ext cx="194400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Content Placeholder 2">
              <a:extLst>
                <a:ext uri="{FF2B5EF4-FFF2-40B4-BE49-F238E27FC236}">
                  <a16:creationId xmlns:a16="http://schemas.microsoft.com/office/drawing/2014/main" id="{4269D548-B66E-B5A0-6C15-C2BA67035F75}"/>
                </a:ext>
              </a:extLst>
            </p:cNvPr>
            <p:cNvSpPr txBox="1">
              <a:spLocks/>
            </p:cNvSpPr>
            <p:nvPr/>
          </p:nvSpPr>
          <p:spPr>
            <a:xfrm>
              <a:off x="2587572" y="1982320"/>
              <a:ext cx="1872454" cy="520481"/>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دوم</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2" name="Content Placeholder 2">
              <a:extLst>
                <a:ext uri="{FF2B5EF4-FFF2-40B4-BE49-F238E27FC236}">
                  <a16:creationId xmlns:a16="http://schemas.microsoft.com/office/drawing/2014/main" id="{29649890-5090-8536-6C47-D652E332E71A}"/>
                </a:ext>
              </a:extLst>
            </p:cNvPr>
            <p:cNvSpPr txBox="1">
              <a:spLocks/>
            </p:cNvSpPr>
            <p:nvPr/>
          </p:nvSpPr>
          <p:spPr>
            <a:xfrm>
              <a:off x="991829" y="2630741"/>
              <a:ext cx="4438166" cy="2835859"/>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rtl="1">
                <a:buClr>
                  <a:srgbClr val="1D9A78">
                    <a:lumMod val="75000"/>
                  </a:srgbClr>
                </a:buClr>
                <a:defRPr/>
              </a:pPr>
              <a:r>
                <a:rPr lang="fa-IR" sz="1400" dirty="0">
                  <a:latin typeface="Calibri" panose="020F0502020204030204"/>
                  <a:ea typeface="Roboto" panose="02000000000000000000" pitchFamily="2" charset="0"/>
                  <a:cs typeface="B Nazanin" panose="00000400000000000000" pitchFamily="2" charset="-78"/>
                </a:rPr>
                <a:t>موضوع با حضور نمایندگان سازمان توسعه تجارت ایران و گمرک جمهوری اسلامی ایران مورد بررسی قرار گرفت.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تصویب پیگیری موضوع تعیین تکلیف کانتینرهای موجود در کشور طی نشستی در سازمان توسعه تجارت ایران با حضور نمایندگان گمرک، اتاق و تشکل مربوطه </a:t>
              </a:r>
            </a:p>
            <a:p>
              <a:pPr marL="285750" indent="-285750" algn="just" rtl="1">
                <a:buClr>
                  <a:srgbClr val="1D9A78">
                    <a:lumMod val="75000"/>
                  </a:srgbClr>
                </a:buClr>
                <a:buFont typeface="Arial" panose="020B0604020202020204" pitchFamily="34" charset="0"/>
                <a:buChar char="•"/>
                <a:defRPr/>
              </a:pPr>
              <a:r>
                <a:rPr lang="fa-IR" sz="1400" dirty="0">
                  <a:latin typeface="Calibri" panose="020F0502020204030204"/>
                  <a:ea typeface="Roboto" panose="02000000000000000000" pitchFamily="2" charset="0"/>
                  <a:cs typeface="B Nazanin" panose="00000400000000000000" pitchFamily="2" charset="-78"/>
                </a:rPr>
                <a:t>پیگیری برگزاری نشست از طریق نماینده سازمان توسعه تجارت (هماهنگی‌ لازم جهت برگزاری نشست به عمل آمده است)</a:t>
              </a:r>
            </a:p>
            <a:p>
              <a:pPr marL="285750" indent="-285750" algn="just" rtl="1">
                <a:buClr>
                  <a:srgbClr val="1D9A78">
                    <a:lumMod val="75000"/>
                  </a:srgbClr>
                </a:buClr>
                <a:buFont typeface="Arial" panose="020B0604020202020204" pitchFamily="34" charset="0"/>
                <a:buChar char="•"/>
                <a:defRPr/>
              </a:pPr>
              <a:endParaRPr lang="fa-IR" sz="1400" dirty="0">
                <a:latin typeface="Calibri" panose="020F0502020204030204"/>
                <a:ea typeface="Roboto" panose="02000000000000000000" pitchFamily="2" charset="0"/>
                <a:cs typeface="B Nazanin" panose="00000400000000000000" pitchFamily="2" charset="-78"/>
              </a:endParaRPr>
            </a:p>
            <a:p>
              <a:pPr marL="285750" indent="-285750" algn="just" rtl="1">
                <a:buClr>
                  <a:srgbClr val="1D9A78">
                    <a:lumMod val="75000"/>
                  </a:srgbClr>
                </a:buClr>
                <a:buFont typeface="Arial" panose="020B0604020202020204" pitchFamily="34" charset="0"/>
                <a:buChar char="•"/>
                <a:defRPr/>
              </a:pPr>
              <a:endParaRPr lang="fa-IR" sz="1400" dirty="0">
                <a:latin typeface="Calibri" panose="020F0502020204030204"/>
                <a:ea typeface="Roboto" panose="02000000000000000000" pitchFamily="2" charset="0"/>
                <a:cs typeface="B Nazanin" panose="00000400000000000000" pitchFamily="2" charset="-78"/>
              </a:endParaRPr>
            </a:p>
          </p:txBody>
        </p:sp>
      </p:grpSp>
      <p:sp>
        <p:nvSpPr>
          <p:cNvPr id="15" name="Content Placeholder 2">
            <a:extLst>
              <a:ext uri="{FF2B5EF4-FFF2-40B4-BE49-F238E27FC236}">
                <a16:creationId xmlns:a16="http://schemas.microsoft.com/office/drawing/2014/main" id="{FC008D0F-A2B8-F3A5-29EF-5B2DE76B905D}"/>
              </a:ext>
            </a:extLst>
          </p:cNvPr>
          <p:cNvSpPr txBox="1">
            <a:spLocks/>
          </p:cNvSpPr>
          <p:nvPr/>
        </p:nvSpPr>
        <p:spPr>
          <a:xfrm>
            <a:off x="7711228" y="3293655"/>
            <a:ext cx="1668994" cy="417238"/>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50000"/>
              </a:lnSpc>
              <a:buClr>
                <a:srgbClr val="1D9A78">
                  <a:lumMod val="75000"/>
                </a:srgbClr>
              </a:buClr>
              <a:defRPr/>
            </a:pPr>
            <a:r>
              <a:rPr lang="fa-IR" sz="1800" b="1" dirty="0">
                <a:solidFill>
                  <a:srgbClr val="001F5D"/>
                </a:solidFill>
                <a:latin typeface="Roboto Thin" pitchFamily="2" charset="0"/>
                <a:ea typeface="Roboto Thin" pitchFamily="2" charset="0"/>
                <a:cs typeface="B Titr" panose="00000700000000000000" pitchFamily="2" charset="-78"/>
              </a:rPr>
              <a:t>اقدام اول</a:t>
            </a:r>
            <a:endParaRPr lang="id-ID" sz="1400" b="1" i="1" dirty="0">
              <a:solidFill>
                <a:srgbClr val="001F5D"/>
              </a:solidFill>
              <a:latin typeface="Roboto Thin" pitchFamily="2" charset="0"/>
              <a:ea typeface="Roboto Thin" pitchFamily="2" charset="0"/>
              <a:cs typeface="B Titr" panose="00000700000000000000" pitchFamily="2" charset="-78"/>
            </a:endParaRPr>
          </a:p>
        </p:txBody>
      </p:sp>
      <p:sp>
        <p:nvSpPr>
          <p:cNvPr id="16" name="Content Placeholder 2">
            <a:extLst>
              <a:ext uri="{FF2B5EF4-FFF2-40B4-BE49-F238E27FC236}">
                <a16:creationId xmlns:a16="http://schemas.microsoft.com/office/drawing/2014/main" id="{23CFB67B-04E1-1225-E9E2-70644C490D1B}"/>
              </a:ext>
            </a:extLst>
          </p:cNvPr>
          <p:cNvSpPr txBox="1">
            <a:spLocks/>
          </p:cNvSpPr>
          <p:nvPr/>
        </p:nvSpPr>
        <p:spPr>
          <a:xfrm>
            <a:off x="5980927" y="3940982"/>
            <a:ext cx="3228786" cy="2106015"/>
          </a:xfrm>
          <a:prstGeom prst="rect">
            <a:avLst/>
          </a:prstGeom>
        </p:spPr>
        <p:txBody>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طرح اولیه موضوع در نشست‌های کمیسیون توسط انجمن کشتیرانی و خدمات وابسته صورت پذیرفت و در دستور کار کمیسیون درج گردید.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موضوع از انجمن مربوطه مورد پیگیری قرار گرفت و شرح جزییات موضوع طی نامه ای از طرف </a:t>
            </a:r>
            <a:r>
              <a:rPr lang="fa-IR" sz="1400">
                <a:ea typeface="Roboto" panose="02000000000000000000" pitchFamily="2" charset="0"/>
                <a:cs typeface="B Nazanin" panose="00000400000000000000" pitchFamily="2" charset="-78"/>
              </a:rPr>
              <a:t>انجمن دریافت </a:t>
            </a:r>
            <a:r>
              <a:rPr lang="fa-IR" sz="1400" dirty="0">
                <a:ea typeface="Roboto" panose="02000000000000000000" pitchFamily="2" charset="0"/>
                <a:cs typeface="B Nazanin" panose="00000400000000000000" pitchFamily="2" charset="-78"/>
              </a:rPr>
              <a:t>گردید.  </a:t>
            </a:r>
          </a:p>
          <a:p>
            <a:pPr marL="285750" indent="-285750" algn="just" rtl="1">
              <a:buClr>
                <a:srgbClr val="1D9A78">
                  <a:lumMod val="75000"/>
                </a:srgbClr>
              </a:buClr>
              <a:buFont typeface="Arial" panose="020B0604020202020204" pitchFamily="34" charset="0"/>
              <a:buChar char="•"/>
              <a:defRPr/>
            </a:pPr>
            <a:r>
              <a:rPr lang="fa-IR" sz="1400" dirty="0">
                <a:ea typeface="Roboto" panose="02000000000000000000" pitchFamily="2" charset="0"/>
                <a:cs typeface="B Nazanin" panose="00000400000000000000" pitchFamily="2" charset="-78"/>
              </a:rPr>
              <a:t>موضوع در دستور کار شانزدهمین نشست کمیسیون در تاریخ  1403/02/18قرار گرفت و از دستگاه‌های ذیربط دعوت به عمل آمد. </a:t>
            </a:r>
          </a:p>
        </p:txBody>
      </p:sp>
      <p:grpSp>
        <p:nvGrpSpPr>
          <p:cNvPr id="18" name="Group 17">
            <a:extLst>
              <a:ext uri="{FF2B5EF4-FFF2-40B4-BE49-F238E27FC236}">
                <a16:creationId xmlns:a16="http://schemas.microsoft.com/office/drawing/2014/main" id="{74AA44A5-2E30-437D-CAE1-28AE33240177}"/>
              </a:ext>
            </a:extLst>
          </p:cNvPr>
          <p:cNvGrpSpPr/>
          <p:nvPr/>
        </p:nvGrpSpPr>
        <p:grpSpPr>
          <a:xfrm>
            <a:off x="9123438" y="1043159"/>
            <a:ext cx="2923344" cy="3247574"/>
            <a:chOff x="9123438" y="1043159"/>
            <a:chExt cx="2923344" cy="3247574"/>
          </a:xfrm>
        </p:grpSpPr>
        <p:grpSp>
          <p:nvGrpSpPr>
            <p:cNvPr id="36" name="Graphic 46">
              <a:extLst>
                <a:ext uri="{FF2B5EF4-FFF2-40B4-BE49-F238E27FC236}">
                  <a16:creationId xmlns:a16="http://schemas.microsoft.com/office/drawing/2014/main" id="{350947FD-891B-FB3E-693A-F50141818C68}"/>
                </a:ext>
              </a:extLst>
            </p:cNvPr>
            <p:cNvGrpSpPr/>
            <p:nvPr/>
          </p:nvGrpSpPr>
          <p:grpSpPr>
            <a:xfrm>
              <a:off x="9134475" y="1043159"/>
              <a:ext cx="2912307" cy="3247574"/>
              <a:chOff x="3222966" y="2666263"/>
              <a:chExt cx="1225903" cy="1367029"/>
            </a:xfrm>
            <a:solidFill>
              <a:srgbClr val="000000"/>
            </a:solidFill>
          </p:grpSpPr>
          <p:sp>
            <p:nvSpPr>
              <p:cNvPr id="37" name="Freeform: Shape 36">
                <a:extLst>
                  <a:ext uri="{FF2B5EF4-FFF2-40B4-BE49-F238E27FC236}">
                    <a16:creationId xmlns:a16="http://schemas.microsoft.com/office/drawing/2014/main" id="{27D6A67A-CAD5-4F65-BFC7-C089348E131E}"/>
                  </a:ext>
                </a:extLst>
              </p:cNvPr>
              <p:cNvSpPr/>
              <p:nvPr/>
            </p:nvSpPr>
            <p:spPr>
              <a:xfrm>
                <a:off x="3222966" y="2666263"/>
                <a:ext cx="1081910" cy="1367029"/>
              </a:xfrm>
              <a:custGeom>
                <a:avLst/>
                <a:gdLst>
                  <a:gd name="connsiteX0" fmla="*/ 947081 w 1081910"/>
                  <a:gd name="connsiteY0" fmla="*/ 0 h 1367029"/>
                  <a:gd name="connsiteX1" fmla="*/ 935072 w 1081910"/>
                  <a:gd name="connsiteY1" fmla="*/ 0 h 1367029"/>
                  <a:gd name="connsiteX2" fmla="*/ 929068 w 1081910"/>
                  <a:gd name="connsiteY2" fmla="*/ 6004 h 1367029"/>
                  <a:gd name="connsiteX3" fmla="*/ 935072 w 1081910"/>
                  <a:gd name="connsiteY3" fmla="*/ 12009 h 1367029"/>
                  <a:gd name="connsiteX4" fmla="*/ 947081 w 1081910"/>
                  <a:gd name="connsiteY4" fmla="*/ 12009 h 1367029"/>
                  <a:gd name="connsiteX5" fmla="*/ 951494 w 1081910"/>
                  <a:gd name="connsiteY5" fmla="*/ 10060 h 1367029"/>
                  <a:gd name="connsiteX6" fmla="*/ 955774 w 1081910"/>
                  <a:gd name="connsiteY6" fmla="*/ 12300 h 1367029"/>
                  <a:gd name="connsiteX7" fmla="*/ 966640 w 1081910"/>
                  <a:gd name="connsiteY7" fmla="*/ 13555 h 1367029"/>
                  <a:gd name="connsiteX8" fmla="*/ 967603 w 1081910"/>
                  <a:gd name="connsiteY8" fmla="*/ 13622 h 1367029"/>
                  <a:gd name="connsiteX9" fmla="*/ 973518 w 1081910"/>
                  <a:gd name="connsiteY9" fmla="*/ 8558 h 1367029"/>
                  <a:gd name="connsiteX10" fmla="*/ 968544 w 1081910"/>
                  <a:gd name="connsiteY10" fmla="*/ 1680 h 1367029"/>
                  <a:gd name="connsiteX11" fmla="*/ 964287 w 1081910"/>
                  <a:gd name="connsiteY11" fmla="*/ 1075 h 1367029"/>
                  <a:gd name="connsiteX12" fmla="*/ 964287 w 1081910"/>
                  <a:gd name="connsiteY12" fmla="*/ 1075 h 1367029"/>
                  <a:gd name="connsiteX13" fmla="*/ 964198 w 1081910"/>
                  <a:gd name="connsiteY13" fmla="*/ 1053 h 1367029"/>
                  <a:gd name="connsiteX14" fmla="*/ 964198 w 1081910"/>
                  <a:gd name="connsiteY14" fmla="*/ 1053 h 1367029"/>
                  <a:gd name="connsiteX15" fmla="*/ 964108 w 1081910"/>
                  <a:gd name="connsiteY15" fmla="*/ 1053 h 1367029"/>
                  <a:gd name="connsiteX16" fmla="*/ 964086 w 1081910"/>
                  <a:gd name="connsiteY16" fmla="*/ 1053 h 1367029"/>
                  <a:gd name="connsiteX17" fmla="*/ 964018 w 1081910"/>
                  <a:gd name="connsiteY17" fmla="*/ 1053 h 1367029"/>
                  <a:gd name="connsiteX18" fmla="*/ 963996 w 1081910"/>
                  <a:gd name="connsiteY18" fmla="*/ 1053 h 1367029"/>
                  <a:gd name="connsiteX19" fmla="*/ 963638 w 1081910"/>
                  <a:gd name="connsiteY19" fmla="*/ 1008 h 1367029"/>
                  <a:gd name="connsiteX20" fmla="*/ 963615 w 1081910"/>
                  <a:gd name="connsiteY20" fmla="*/ 1008 h 1367029"/>
                  <a:gd name="connsiteX21" fmla="*/ 963548 w 1081910"/>
                  <a:gd name="connsiteY21" fmla="*/ 1008 h 1367029"/>
                  <a:gd name="connsiteX22" fmla="*/ 963503 w 1081910"/>
                  <a:gd name="connsiteY22" fmla="*/ 1008 h 1367029"/>
                  <a:gd name="connsiteX23" fmla="*/ 963436 w 1081910"/>
                  <a:gd name="connsiteY23" fmla="*/ 1008 h 1367029"/>
                  <a:gd name="connsiteX24" fmla="*/ 963391 w 1081910"/>
                  <a:gd name="connsiteY24" fmla="*/ 1008 h 1367029"/>
                  <a:gd name="connsiteX25" fmla="*/ 963324 w 1081910"/>
                  <a:gd name="connsiteY25" fmla="*/ 1008 h 1367029"/>
                  <a:gd name="connsiteX26" fmla="*/ 963279 w 1081910"/>
                  <a:gd name="connsiteY26" fmla="*/ 1008 h 1367029"/>
                  <a:gd name="connsiteX27" fmla="*/ 963234 w 1081910"/>
                  <a:gd name="connsiteY27" fmla="*/ 1008 h 1367029"/>
                  <a:gd name="connsiteX28" fmla="*/ 963189 w 1081910"/>
                  <a:gd name="connsiteY28" fmla="*/ 1008 h 1367029"/>
                  <a:gd name="connsiteX29" fmla="*/ 963145 w 1081910"/>
                  <a:gd name="connsiteY29" fmla="*/ 1008 h 1367029"/>
                  <a:gd name="connsiteX30" fmla="*/ 963100 w 1081910"/>
                  <a:gd name="connsiteY30" fmla="*/ 1008 h 1367029"/>
                  <a:gd name="connsiteX31" fmla="*/ 963055 w 1081910"/>
                  <a:gd name="connsiteY31" fmla="*/ 1008 h 1367029"/>
                  <a:gd name="connsiteX32" fmla="*/ 962965 w 1081910"/>
                  <a:gd name="connsiteY32" fmla="*/ 986 h 1367029"/>
                  <a:gd name="connsiteX33" fmla="*/ 962921 w 1081910"/>
                  <a:gd name="connsiteY33" fmla="*/ 986 h 1367029"/>
                  <a:gd name="connsiteX34" fmla="*/ 962853 w 1081910"/>
                  <a:gd name="connsiteY34" fmla="*/ 986 h 1367029"/>
                  <a:gd name="connsiteX35" fmla="*/ 962809 w 1081910"/>
                  <a:gd name="connsiteY35" fmla="*/ 986 h 1367029"/>
                  <a:gd name="connsiteX36" fmla="*/ 962741 w 1081910"/>
                  <a:gd name="connsiteY36" fmla="*/ 986 h 1367029"/>
                  <a:gd name="connsiteX37" fmla="*/ 962697 w 1081910"/>
                  <a:gd name="connsiteY37" fmla="*/ 986 h 1367029"/>
                  <a:gd name="connsiteX38" fmla="*/ 962629 w 1081910"/>
                  <a:gd name="connsiteY38" fmla="*/ 986 h 1367029"/>
                  <a:gd name="connsiteX39" fmla="*/ 962584 w 1081910"/>
                  <a:gd name="connsiteY39" fmla="*/ 986 h 1367029"/>
                  <a:gd name="connsiteX40" fmla="*/ 962517 w 1081910"/>
                  <a:gd name="connsiteY40" fmla="*/ 986 h 1367029"/>
                  <a:gd name="connsiteX41" fmla="*/ 962472 w 1081910"/>
                  <a:gd name="connsiteY41" fmla="*/ 986 h 1367029"/>
                  <a:gd name="connsiteX42" fmla="*/ 962405 w 1081910"/>
                  <a:gd name="connsiteY42" fmla="*/ 986 h 1367029"/>
                  <a:gd name="connsiteX43" fmla="*/ 962360 w 1081910"/>
                  <a:gd name="connsiteY43" fmla="*/ 986 h 1367029"/>
                  <a:gd name="connsiteX44" fmla="*/ 962293 w 1081910"/>
                  <a:gd name="connsiteY44" fmla="*/ 986 h 1367029"/>
                  <a:gd name="connsiteX45" fmla="*/ 962271 w 1081910"/>
                  <a:gd name="connsiteY45" fmla="*/ 986 h 1367029"/>
                  <a:gd name="connsiteX46" fmla="*/ 962069 w 1081910"/>
                  <a:gd name="connsiteY46" fmla="*/ 963 h 1367029"/>
                  <a:gd name="connsiteX47" fmla="*/ 962047 w 1081910"/>
                  <a:gd name="connsiteY47" fmla="*/ 963 h 1367029"/>
                  <a:gd name="connsiteX48" fmla="*/ 961980 w 1081910"/>
                  <a:gd name="connsiteY48" fmla="*/ 963 h 1367029"/>
                  <a:gd name="connsiteX49" fmla="*/ 961957 w 1081910"/>
                  <a:gd name="connsiteY49" fmla="*/ 963 h 1367029"/>
                  <a:gd name="connsiteX50" fmla="*/ 961890 w 1081910"/>
                  <a:gd name="connsiteY50" fmla="*/ 963 h 1367029"/>
                  <a:gd name="connsiteX51" fmla="*/ 961868 w 1081910"/>
                  <a:gd name="connsiteY51" fmla="*/ 963 h 1367029"/>
                  <a:gd name="connsiteX52" fmla="*/ 961800 w 1081910"/>
                  <a:gd name="connsiteY52" fmla="*/ 963 h 1367029"/>
                  <a:gd name="connsiteX53" fmla="*/ 961778 w 1081910"/>
                  <a:gd name="connsiteY53" fmla="*/ 963 h 1367029"/>
                  <a:gd name="connsiteX54" fmla="*/ 961711 w 1081910"/>
                  <a:gd name="connsiteY54" fmla="*/ 963 h 1367029"/>
                  <a:gd name="connsiteX55" fmla="*/ 961688 w 1081910"/>
                  <a:gd name="connsiteY55" fmla="*/ 963 h 1367029"/>
                  <a:gd name="connsiteX56" fmla="*/ 961599 w 1081910"/>
                  <a:gd name="connsiteY56" fmla="*/ 963 h 1367029"/>
                  <a:gd name="connsiteX57" fmla="*/ 961576 w 1081910"/>
                  <a:gd name="connsiteY57" fmla="*/ 963 h 1367029"/>
                  <a:gd name="connsiteX58" fmla="*/ 961263 w 1081910"/>
                  <a:gd name="connsiteY58" fmla="*/ 941 h 1367029"/>
                  <a:gd name="connsiteX59" fmla="*/ 961240 w 1081910"/>
                  <a:gd name="connsiteY59" fmla="*/ 941 h 1367029"/>
                  <a:gd name="connsiteX60" fmla="*/ 961151 w 1081910"/>
                  <a:gd name="connsiteY60" fmla="*/ 941 h 1367029"/>
                  <a:gd name="connsiteX61" fmla="*/ 961128 w 1081910"/>
                  <a:gd name="connsiteY61" fmla="*/ 941 h 1367029"/>
                  <a:gd name="connsiteX62" fmla="*/ 961039 w 1081910"/>
                  <a:gd name="connsiteY62" fmla="*/ 941 h 1367029"/>
                  <a:gd name="connsiteX63" fmla="*/ 961016 w 1081910"/>
                  <a:gd name="connsiteY63" fmla="*/ 941 h 1367029"/>
                  <a:gd name="connsiteX64" fmla="*/ 960927 w 1081910"/>
                  <a:gd name="connsiteY64" fmla="*/ 941 h 1367029"/>
                  <a:gd name="connsiteX65" fmla="*/ 960904 w 1081910"/>
                  <a:gd name="connsiteY65" fmla="*/ 941 h 1367029"/>
                  <a:gd name="connsiteX66" fmla="*/ 960815 w 1081910"/>
                  <a:gd name="connsiteY66" fmla="*/ 941 h 1367029"/>
                  <a:gd name="connsiteX67" fmla="*/ 960792 w 1081910"/>
                  <a:gd name="connsiteY67" fmla="*/ 941 h 1367029"/>
                  <a:gd name="connsiteX68" fmla="*/ 960389 w 1081910"/>
                  <a:gd name="connsiteY68" fmla="*/ 896 h 1367029"/>
                  <a:gd name="connsiteX69" fmla="*/ 960366 w 1081910"/>
                  <a:gd name="connsiteY69" fmla="*/ 896 h 1367029"/>
                  <a:gd name="connsiteX70" fmla="*/ 960277 w 1081910"/>
                  <a:gd name="connsiteY70" fmla="*/ 896 h 1367029"/>
                  <a:gd name="connsiteX71" fmla="*/ 960277 w 1081910"/>
                  <a:gd name="connsiteY71" fmla="*/ 896 h 1367029"/>
                  <a:gd name="connsiteX72" fmla="*/ 960187 w 1081910"/>
                  <a:gd name="connsiteY72" fmla="*/ 896 h 1367029"/>
                  <a:gd name="connsiteX73" fmla="*/ 960165 w 1081910"/>
                  <a:gd name="connsiteY73" fmla="*/ 896 h 1367029"/>
                  <a:gd name="connsiteX74" fmla="*/ 960075 w 1081910"/>
                  <a:gd name="connsiteY74" fmla="*/ 896 h 1367029"/>
                  <a:gd name="connsiteX75" fmla="*/ 960075 w 1081910"/>
                  <a:gd name="connsiteY75" fmla="*/ 896 h 1367029"/>
                  <a:gd name="connsiteX76" fmla="*/ 959538 w 1081910"/>
                  <a:gd name="connsiteY76" fmla="*/ 851 h 1367029"/>
                  <a:gd name="connsiteX77" fmla="*/ 959538 w 1081910"/>
                  <a:gd name="connsiteY77" fmla="*/ 851 h 1367029"/>
                  <a:gd name="connsiteX78" fmla="*/ 959426 w 1081910"/>
                  <a:gd name="connsiteY78" fmla="*/ 851 h 1367029"/>
                  <a:gd name="connsiteX79" fmla="*/ 959426 w 1081910"/>
                  <a:gd name="connsiteY79" fmla="*/ 851 h 1367029"/>
                  <a:gd name="connsiteX80" fmla="*/ 959314 w 1081910"/>
                  <a:gd name="connsiteY80" fmla="*/ 851 h 1367029"/>
                  <a:gd name="connsiteX81" fmla="*/ 959314 w 1081910"/>
                  <a:gd name="connsiteY81" fmla="*/ 851 h 1367029"/>
                  <a:gd name="connsiteX82" fmla="*/ 958888 w 1081910"/>
                  <a:gd name="connsiteY82" fmla="*/ 807 h 1367029"/>
                  <a:gd name="connsiteX83" fmla="*/ 958888 w 1081910"/>
                  <a:gd name="connsiteY83" fmla="*/ 807 h 1367029"/>
                  <a:gd name="connsiteX84" fmla="*/ 958776 w 1081910"/>
                  <a:gd name="connsiteY84" fmla="*/ 807 h 1367029"/>
                  <a:gd name="connsiteX85" fmla="*/ 958776 w 1081910"/>
                  <a:gd name="connsiteY85" fmla="*/ 807 h 1367029"/>
                  <a:gd name="connsiteX86" fmla="*/ 958686 w 1081910"/>
                  <a:gd name="connsiteY86" fmla="*/ 807 h 1367029"/>
                  <a:gd name="connsiteX87" fmla="*/ 958664 w 1081910"/>
                  <a:gd name="connsiteY87" fmla="*/ 807 h 1367029"/>
                  <a:gd name="connsiteX88" fmla="*/ 958574 w 1081910"/>
                  <a:gd name="connsiteY88" fmla="*/ 807 h 1367029"/>
                  <a:gd name="connsiteX89" fmla="*/ 958574 w 1081910"/>
                  <a:gd name="connsiteY89" fmla="*/ 807 h 1367029"/>
                  <a:gd name="connsiteX90" fmla="*/ 958036 w 1081910"/>
                  <a:gd name="connsiteY90" fmla="*/ 762 h 1367029"/>
                  <a:gd name="connsiteX91" fmla="*/ 958036 w 1081910"/>
                  <a:gd name="connsiteY91" fmla="*/ 762 h 1367029"/>
                  <a:gd name="connsiteX92" fmla="*/ 957947 w 1081910"/>
                  <a:gd name="connsiteY92" fmla="*/ 762 h 1367029"/>
                  <a:gd name="connsiteX93" fmla="*/ 957924 w 1081910"/>
                  <a:gd name="connsiteY93" fmla="*/ 762 h 1367029"/>
                  <a:gd name="connsiteX94" fmla="*/ 957835 w 1081910"/>
                  <a:gd name="connsiteY94" fmla="*/ 762 h 1367029"/>
                  <a:gd name="connsiteX95" fmla="*/ 957812 w 1081910"/>
                  <a:gd name="connsiteY95" fmla="*/ 762 h 1367029"/>
                  <a:gd name="connsiteX96" fmla="*/ 957723 w 1081910"/>
                  <a:gd name="connsiteY96" fmla="*/ 762 h 1367029"/>
                  <a:gd name="connsiteX97" fmla="*/ 957700 w 1081910"/>
                  <a:gd name="connsiteY97" fmla="*/ 762 h 1367029"/>
                  <a:gd name="connsiteX98" fmla="*/ 957611 w 1081910"/>
                  <a:gd name="connsiteY98" fmla="*/ 762 h 1367029"/>
                  <a:gd name="connsiteX99" fmla="*/ 957588 w 1081910"/>
                  <a:gd name="connsiteY99" fmla="*/ 762 h 1367029"/>
                  <a:gd name="connsiteX100" fmla="*/ 957387 w 1081910"/>
                  <a:gd name="connsiteY100" fmla="*/ 739 h 1367029"/>
                  <a:gd name="connsiteX101" fmla="*/ 957364 w 1081910"/>
                  <a:gd name="connsiteY101" fmla="*/ 739 h 1367029"/>
                  <a:gd name="connsiteX102" fmla="*/ 957275 w 1081910"/>
                  <a:gd name="connsiteY102" fmla="*/ 739 h 1367029"/>
                  <a:gd name="connsiteX103" fmla="*/ 957252 w 1081910"/>
                  <a:gd name="connsiteY103" fmla="*/ 739 h 1367029"/>
                  <a:gd name="connsiteX104" fmla="*/ 957163 w 1081910"/>
                  <a:gd name="connsiteY104" fmla="*/ 739 h 1367029"/>
                  <a:gd name="connsiteX105" fmla="*/ 957140 w 1081910"/>
                  <a:gd name="connsiteY105" fmla="*/ 739 h 1367029"/>
                  <a:gd name="connsiteX106" fmla="*/ 957073 w 1081910"/>
                  <a:gd name="connsiteY106" fmla="*/ 739 h 1367029"/>
                  <a:gd name="connsiteX107" fmla="*/ 957051 w 1081910"/>
                  <a:gd name="connsiteY107" fmla="*/ 739 h 1367029"/>
                  <a:gd name="connsiteX108" fmla="*/ 956983 w 1081910"/>
                  <a:gd name="connsiteY108" fmla="*/ 739 h 1367029"/>
                  <a:gd name="connsiteX109" fmla="*/ 956961 w 1081910"/>
                  <a:gd name="connsiteY109" fmla="*/ 739 h 1367029"/>
                  <a:gd name="connsiteX110" fmla="*/ 956871 w 1081910"/>
                  <a:gd name="connsiteY110" fmla="*/ 739 h 1367029"/>
                  <a:gd name="connsiteX111" fmla="*/ 956849 w 1081910"/>
                  <a:gd name="connsiteY111" fmla="*/ 739 h 1367029"/>
                  <a:gd name="connsiteX112" fmla="*/ 956759 w 1081910"/>
                  <a:gd name="connsiteY112" fmla="*/ 739 h 1367029"/>
                  <a:gd name="connsiteX113" fmla="*/ 956759 w 1081910"/>
                  <a:gd name="connsiteY113" fmla="*/ 739 h 1367029"/>
                  <a:gd name="connsiteX114" fmla="*/ 956647 w 1081910"/>
                  <a:gd name="connsiteY114" fmla="*/ 739 h 1367029"/>
                  <a:gd name="connsiteX115" fmla="*/ 956647 w 1081910"/>
                  <a:gd name="connsiteY115" fmla="*/ 739 h 1367029"/>
                  <a:gd name="connsiteX116" fmla="*/ 956558 w 1081910"/>
                  <a:gd name="connsiteY116" fmla="*/ 739 h 1367029"/>
                  <a:gd name="connsiteX117" fmla="*/ 956132 w 1081910"/>
                  <a:gd name="connsiteY117" fmla="*/ 717 h 1367029"/>
                  <a:gd name="connsiteX118" fmla="*/ 951718 w 1081910"/>
                  <a:gd name="connsiteY118" fmla="*/ 2666 h 1367029"/>
                  <a:gd name="connsiteX119" fmla="*/ 947081 w 1081910"/>
                  <a:gd name="connsiteY119" fmla="*/ 0 h 1367029"/>
                  <a:gd name="connsiteX120" fmla="*/ 947081 w 1081910"/>
                  <a:gd name="connsiteY120" fmla="*/ 0 h 1367029"/>
                  <a:gd name="connsiteX121" fmla="*/ 947081 w 1081910"/>
                  <a:gd name="connsiteY121" fmla="*/ 0 h 1367029"/>
                  <a:gd name="connsiteX122" fmla="*/ 887059 w 1081910"/>
                  <a:gd name="connsiteY122" fmla="*/ 0 h 1367029"/>
                  <a:gd name="connsiteX123" fmla="*/ 875050 w 1081910"/>
                  <a:gd name="connsiteY123" fmla="*/ 0 h 1367029"/>
                  <a:gd name="connsiteX124" fmla="*/ 869046 w 1081910"/>
                  <a:gd name="connsiteY124" fmla="*/ 6004 h 1367029"/>
                  <a:gd name="connsiteX125" fmla="*/ 875050 w 1081910"/>
                  <a:gd name="connsiteY125" fmla="*/ 12009 h 1367029"/>
                  <a:gd name="connsiteX126" fmla="*/ 887059 w 1081910"/>
                  <a:gd name="connsiteY126" fmla="*/ 12009 h 1367029"/>
                  <a:gd name="connsiteX127" fmla="*/ 893064 w 1081910"/>
                  <a:gd name="connsiteY127" fmla="*/ 6004 h 1367029"/>
                  <a:gd name="connsiteX128" fmla="*/ 887059 w 1081910"/>
                  <a:gd name="connsiteY128" fmla="*/ 0 h 1367029"/>
                  <a:gd name="connsiteX129" fmla="*/ 887059 w 1081910"/>
                  <a:gd name="connsiteY129" fmla="*/ 0 h 1367029"/>
                  <a:gd name="connsiteX130" fmla="*/ 827038 w 1081910"/>
                  <a:gd name="connsiteY130" fmla="*/ 0 h 1367029"/>
                  <a:gd name="connsiteX131" fmla="*/ 815029 w 1081910"/>
                  <a:gd name="connsiteY131" fmla="*/ 0 h 1367029"/>
                  <a:gd name="connsiteX132" fmla="*/ 809024 w 1081910"/>
                  <a:gd name="connsiteY132" fmla="*/ 6004 h 1367029"/>
                  <a:gd name="connsiteX133" fmla="*/ 815029 w 1081910"/>
                  <a:gd name="connsiteY133" fmla="*/ 12009 h 1367029"/>
                  <a:gd name="connsiteX134" fmla="*/ 827038 w 1081910"/>
                  <a:gd name="connsiteY134" fmla="*/ 12009 h 1367029"/>
                  <a:gd name="connsiteX135" fmla="*/ 833042 w 1081910"/>
                  <a:gd name="connsiteY135" fmla="*/ 6004 h 1367029"/>
                  <a:gd name="connsiteX136" fmla="*/ 827038 w 1081910"/>
                  <a:gd name="connsiteY136" fmla="*/ 0 h 1367029"/>
                  <a:gd name="connsiteX137" fmla="*/ 827038 w 1081910"/>
                  <a:gd name="connsiteY137" fmla="*/ 0 h 1367029"/>
                  <a:gd name="connsiteX138" fmla="*/ 767016 w 1081910"/>
                  <a:gd name="connsiteY138" fmla="*/ 0 h 1367029"/>
                  <a:gd name="connsiteX139" fmla="*/ 755007 w 1081910"/>
                  <a:gd name="connsiteY139" fmla="*/ 0 h 1367029"/>
                  <a:gd name="connsiteX140" fmla="*/ 749003 w 1081910"/>
                  <a:gd name="connsiteY140" fmla="*/ 6004 h 1367029"/>
                  <a:gd name="connsiteX141" fmla="*/ 755007 w 1081910"/>
                  <a:gd name="connsiteY141" fmla="*/ 12009 h 1367029"/>
                  <a:gd name="connsiteX142" fmla="*/ 767016 w 1081910"/>
                  <a:gd name="connsiteY142" fmla="*/ 12009 h 1367029"/>
                  <a:gd name="connsiteX143" fmla="*/ 773021 w 1081910"/>
                  <a:gd name="connsiteY143" fmla="*/ 6004 h 1367029"/>
                  <a:gd name="connsiteX144" fmla="*/ 767016 w 1081910"/>
                  <a:gd name="connsiteY144" fmla="*/ 0 h 1367029"/>
                  <a:gd name="connsiteX145" fmla="*/ 767016 w 1081910"/>
                  <a:gd name="connsiteY145" fmla="*/ 0 h 1367029"/>
                  <a:gd name="connsiteX146" fmla="*/ 706995 w 1081910"/>
                  <a:gd name="connsiteY146" fmla="*/ 0 h 1367029"/>
                  <a:gd name="connsiteX147" fmla="*/ 694986 w 1081910"/>
                  <a:gd name="connsiteY147" fmla="*/ 0 h 1367029"/>
                  <a:gd name="connsiteX148" fmla="*/ 688981 w 1081910"/>
                  <a:gd name="connsiteY148" fmla="*/ 6004 h 1367029"/>
                  <a:gd name="connsiteX149" fmla="*/ 694986 w 1081910"/>
                  <a:gd name="connsiteY149" fmla="*/ 12009 h 1367029"/>
                  <a:gd name="connsiteX150" fmla="*/ 706995 w 1081910"/>
                  <a:gd name="connsiteY150" fmla="*/ 12009 h 1367029"/>
                  <a:gd name="connsiteX151" fmla="*/ 712999 w 1081910"/>
                  <a:gd name="connsiteY151" fmla="*/ 6004 h 1367029"/>
                  <a:gd name="connsiteX152" fmla="*/ 706995 w 1081910"/>
                  <a:gd name="connsiteY152" fmla="*/ 0 h 1367029"/>
                  <a:gd name="connsiteX153" fmla="*/ 706995 w 1081910"/>
                  <a:gd name="connsiteY153" fmla="*/ 0 h 1367029"/>
                  <a:gd name="connsiteX154" fmla="*/ 646951 w 1081910"/>
                  <a:gd name="connsiteY154" fmla="*/ 0 h 1367029"/>
                  <a:gd name="connsiteX155" fmla="*/ 634942 w 1081910"/>
                  <a:gd name="connsiteY155" fmla="*/ 0 h 1367029"/>
                  <a:gd name="connsiteX156" fmla="*/ 628938 w 1081910"/>
                  <a:gd name="connsiteY156" fmla="*/ 6004 h 1367029"/>
                  <a:gd name="connsiteX157" fmla="*/ 634942 w 1081910"/>
                  <a:gd name="connsiteY157" fmla="*/ 12009 h 1367029"/>
                  <a:gd name="connsiteX158" fmla="*/ 646951 w 1081910"/>
                  <a:gd name="connsiteY158" fmla="*/ 12009 h 1367029"/>
                  <a:gd name="connsiteX159" fmla="*/ 652955 w 1081910"/>
                  <a:gd name="connsiteY159" fmla="*/ 6004 h 1367029"/>
                  <a:gd name="connsiteX160" fmla="*/ 646951 w 1081910"/>
                  <a:gd name="connsiteY160" fmla="*/ 0 h 1367029"/>
                  <a:gd name="connsiteX161" fmla="*/ 646951 w 1081910"/>
                  <a:gd name="connsiteY161" fmla="*/ 0 h 1367029"/>
                  <a:gd name="connsiteX162" fmla="*/ 586929 w 1081910"/>
                  <a:gd name="connsiteY162" fmla="*/ 0 h 1367029"/>
                  <a:gd name="connsiteX163" fmla="*/ 574920 w 1081910"/>
                  <a:gd name="connsiteY163" fmla="*/ 0 h 1367029"/>
                  <a:gd name="connsiteX164" fmla="*/ 568916 w 1081910"/>
                  <a:gd name="connsiteY164" fmla="*/ 6004 h 1367029"/>
                  <a:gd name="connsiteX165" fmla="*/ 574920 w 1081910"/>
                  <a:gd name="connsiteY165" fmla="*/ 12009 h 1367029"/>
                  <a:gd name="connsiteX166" fmla="*/ 586929 w 1081910"/>
                  <a:gd name="connsiteY166" fmla="*/ 12009 h 1367029"/>
                  <a:gd name="connsiteX167" fmla="*/ 592934 w 1081910"/>
                  <a:gd name="connsiteY167" fmla="*/ 6004 h 1367029"/>
                  <a:gd name="connsiteX168" fmla="*/ 586929 w 1081910"/>
                  <a:gd name="connsiteY168" fmla="*/ 0 h 1367029"/>
                  <a:gd name="connsiteX169" fmla="*/ 586929 w 1081910"/>
                  <a:gd name="connsiteY169" fmla="*/ 0 h 1367029"/>
                  <a:gd name="connsiteX170" fmla="*/ 526908 w 1081910"/>
                  <a:gd name="connsiteY170" fmla="*/ 0 h 1367029"/>
                  <a:gd name="connsiteX171" fmla="*/ 514899 w 1081910"/>
                  <a:gd name="connsiteY171" fmla="*/ 0 h 1367029"/>
                  <a:gd name="connsiteX172" fmla="*/ 508895 w 1081910"/>
                  <a:gd name="connsiteY172" fmla="*/ 6004 h 1367029"/>
                  <a:gd name="connsiteX173" fmla="*/ 514899 w 1081910"/>
                  <a:gd name="connsiteY173" fmla="*/ 12009 h 1367029"/>
                  <a:gd name="connsiteX174" fmla="*/ 526908 w 1081910"/>
                  <a:gd name="connsiteY174" fmla="*/ 12009 h 1367029"/>
                  <a:gd name="connsiteX175" fmla="*/ 532912 w 1081910"/>
                  <a:gd name="connsiteY175" fmla="*/ 6004 h 1367029"/>
                  <a:gd name="connsiteX176" fmla="*/ 526908 w 1081910"/>
                  <a:gd name="connsiteY176" fmla="*/ 0 h 1367029"/>
                  <a:gd name="connsiteX177" fmla="*/ 526908 w 1081910"/>
                  <a:gd name="connsiteY177" fmla="*/ 0 h 1367029"/>
                  <a:gd name="connsiteX178" fmla="*/ 466886 w 1081910"/>
                  <a:gd name="connsiteY178" fmla="*/ 0 h 1367029"/>
                  <a:gd name="connsiteX179" fmla="*/ 454877 w 1081910"/>
                  <a:gd name="connsiteY179" fmla="*/ 0 h 1367029"/>
                  <a:gd name="connsiteX180" fmla="*/ 448873 w 1081910"/>
                  <a:gd name="connsiteY180" fmla="*/ 6004 h 1367029"/>
                  <a:gd name="connsiteX181" fmla="*/ 454877 w 1081910"/>
                  <a:gd name="connsiteY181" fmla="*/ 12009 h 1367029"/>
                  <a:gd name="connsiteX182" fmla="*/ 466886 w 1081910"/>
                  <a:gd name="connsiteY182" fmla="*/ 12009 h 1367029"/>
                  <a:gd name="connsiteX183" fmla="*/ 472891 w 1081910"/>
                  <a:gd name="connsiteY183" fmla="*/ 6004 h 1367029"/>
                  <a:gd name="connsiteX184" fmla="*/ 466886 w 1081910"/>
                  <a:gd name="connsiteY184" fmla="*/ 0 h 1367029"/>
                  <a:gd name="connsiteX185" fmla="*/ 466886 w 1081910"/>
                  <a:gd name="connsiteY185" fmla="*/ 0 h 1367029"/>
                  <a:gd name="connsiteX186" fmla="*/ 406865 w 1081910"/>
                  <a:gd name="connsiteY186" fmla="*/ 0 h 1367029"/>
                  <a:gd name="connsiteX187" fmla="*/ 394856 w 1081910"/>
                  <a:gd name="connsiteY187" fmla="*/ 0 h 1367029"/>
                  <a:gd name="connsiteX188" fmla="*/ 388852 w 1081910"/>
                  <a:gd name="connsiteY188" fmla="*/ 6004 h 1367029"/>
                  <a:gd name="connsiteX189" fmla="*/ 394856 w 1081910"/>
                  <a:gd name="connsiteY189" fmla="*/ 12009 h 1367029"/>
                  <a:gd name="connsiteX190" fmla="*/ 406865 w 1081910"/>
                  <a:gd name="connsiteY190" fmla="*/ 12009 h 1367029"/>
                  <a:gd name="connsiteX191" fmla="*/ 412869 w 1081910"/>
                  <a:gd name="connsiteY191" fmla="*/ 6004 h 1367029"/>
                  <a:gd name="connsiteX192" fmla="*/ 406865 w 1081910"/>
                  <a:gd name="connsiteY192" fmla="*/ 0 h 1367029"/>
                  <a:gd name="connsiteX193" fmla="*/ 406865 w 1081910"/>
                  <a:gd name="connsiteY193" fmla="*/ 0 h 1367029"/>
                  <a:gd name="connsiteX194" fmla="*/ 346843 w 1081910"/>
                  <a:gd name="connsiteY194" fmla="*/ 0 h 1367029"/>
                  <a:gd name="connsiteX195" fmla="*/ 334834 w 1081910"/>
                  <a:gd name="connsiteY195" fmla="*/ 0 h 1367029"/>
                  <a:gd name="connsiteX196" fmla="*/ 328830 w 1081910"/>
                  <a:gd name="connsiteY196" fmla="*/ 6004 h 1367029"/>
                  <a:gd name="connsiteX197" fmla="*/ 334834 w 1081910"/>
                  <a:gd name="connsiteY197" fmla="*/ 12009 h 1367029"/>
                  <a:gd name="connsiteX198" fmla="*/ 346843 w 1081910"/>
                  <a:gd name="connsiteY198" fmla="*/ 12009 h 1367029"/>
                  <a:gd name="connsiteX199" fmla="*/ 352848 w 1081910"/>
                  <a:gd name="connsiteY199" fmla="*/ 6004 h 1367029"/>
                  <a:gd name="connsiteX200" fmla="*/ 346843 w 1081910"/>
                  <a:gd name="connsiteY200" fmla="*/ 0 h 1367029"/>
                  <a:gd name="connsiteX201" fmla="*/ 346843 w 1081910"/>
                  <a:gd name="connsiteY201" fmla="*/ 0 h 1367029"/>
                  <a:gd name="connsiteX202" fmla="*/ 286799 w 1081910"/>
                  <a:gd name="connsiteY202" fmla="*/ 0 h 1367029"/>
                  <a:gd name="connsiteX203" fmla="*/ 274790 w 1081910"/>
                  <a:gd name="connsiteY203" fmla="*/ 0 h 1367029"/>
                  <a:gd name="connsiteX204" fmla="*/ 268786 w 1081910"/>
                  <a:gd name="connsiteY204" fmla="*/ 6004 h 1367029"/>
                  <a:gd name="connsiteX205" fmla="*/ 274790 w 1081910"/>
                  <a:gd name="connsiteY205" fmla="*/ 12009 h 1367029"/>
                  <a:gd name="connsiteX206" fmla="*/ 286799 w 1081910"/>
                  <a:gd name="connsiteY206" fmla="*/ 12009 h 1367029"/>
                  <a:gd name="connsiteX207" fmla="*/ 292804 w 1081910"/>
                  <a:gd name="connsiteY207" fmla="*/ 6004 h 1367029"/>
                  <a:gd name="connsiteX208" fmla="*/ 286799 w 1081910"/>
                  <a:gd name="connsiteY208" fmla="*/ 0 h 1367029"/>
                  <a:gd name="connsiteX209" fmla="*/ 286799 w 1081910"/>
                  <a:gd name="connsiteY209" fmla="*/ 0 h 1367029"/>
                  <a:gd name="connsiteX210" fmla="*/ 226778 w 1081910"/>
                  <a:gd name="connsiteY210" fmla="*/ 0 h 1367029"/>
                  <a:gd name="connsiteX211" fmla="*/ 214769 w 1081910"/>
                  <a:gd name="connsiteY211" fmla="*/ 0 h 1367029"/>
                  <a:gd name="connsiteX212" fmla="*/ 208765 w 1081910"/>
                  <a:gd name="connsiteY212" fmla="*/ 6004 h 1367029"/>
                  <a:gd name="connsiteX213" fmla="*/ 214769 w 1081910"/>
                  <a:gd name="connsiteY213" fmla="*/ 12009 h 1367029"/>
                  <a:gd name="connsiteX214" fmla="*/ 226778 w 1081910"/>
                  <a:gd name="connsiteY214" fmla="*/ 12009 h 1367029"/>
                  <a:gd name="connsiteX215" fmla="*/ 232782 w 1081910"/>
                  <a:gd name="connsiteY215" fmla="*/ 6004 h 1367029"/>
                  <a:gd name="connsiteX216" fmla="*/ 226778 w 1081910"/>
                  <a:gd name="connsiteY216" fmla="*/ 0 h 1367029"/>
                  <a:gd name="connsiteX217" fmla="*/ 226778 w 1081910"/>
                  <a:gd name="connsiteY217" fmla="*/ 0 h 1367029"/>
                  <a:gd name="connsiteX218" fmla="*/ 166756 w 1081910"/>
                  <a:gd name="connsiteY218" fmla="*/ 0 h 1367029"/>
                  <a:gd name="connsiteX219" fmla="*/ 162455 w 1081910"/>
                  <a:gd name="connsiteY219" fmla="*/ 0 h 1367029"/>
                  <a:gd name="connsiteX220" fmla="*/ 162320 w 1081910"/>
                  <a:gd name="connsiteY220" fmla="*/ 0 h 1367029"/>
                  <a:gd name="connsiteX221" fmla="*/ 162275 w 1081910"/>
                  <a:gd name="connsiteY221" fmla="*/ 0 h 1367029"/>
                  <a:gd name="connsiteX222" fmla="*/ 162186 w 1081910"/>
                  <a:gd name="connsiteY222" fmla="*/ 0 h 1367029"/>
                  <a:gd name="connsiteX223" fmla="*/ 162141 w 1081910"/>
                  <a:gd name="connsiteY223" fmla="*/ 0 h 1367029"/>
                  <a:gd name="connsiteX224" fmla="*/ 162051 w 1081910"/>
                  <a:gd name="connsiteY224" fmla="*/ 0 h 1367029"/>
                  <a:gd name="connsiteX225" fmla="*/ 162007 w 1081910"/>
                  <a:gd name="connsiteY225" fmla="*/ 0 h 1367029"/>
                  <a:gd name="connsiteX226" fmla="*/ 161917 w 1081910"/>
                  <a:gd name="connsiteY226" fmla="*/ 0 h 1367029"/>
                  <a:gd name="connsiteX227" fmla="*/ 161872 w 1081910"/>
                  <a:gd name="connsiteY227" fmla="*/ 0 h 1367029"/>
                  <a:gd name="connsiteX228" fmla="*/ 161805 w 1081910"/>
                  <a:gd name="connsiteY228" fmla="*/ 0 h 1367029"/>
                  <a:gd name="connsiteX229" fmla="*/ 161760 w 1081910"/>
                  <a:gd name="connsiteY229" fmla="*/ 0 h 1367029"/>
                  <a:gd name="connsiteX230" fmla="*/ 161670 w 1081910"/>
                  <a:gd name="connsiteY230" fmla="*/ 0 h 1367029"/>
                  <a:gd name="connsiteX231" fmla="*/ 161626 w 1081910"/>
                  <a:gd name="connsiteY231" fmla="*/ 0 h 1367029"/>
                  <a:gd name="connsiteX232" fmla="*/ 161536 w 1081910"/>
                  <a:gd name="connsiteY232" fmla="*/ 0 h 1367029"/>
                  <a:gd name="connsiteX233" fmla="*/ 161491 w 1081910"/>
                  <a:gd name="connsiteY233" fmla="*/ 0 h 1367029"/>
                  <a:gd name="connsiteX234" fmla="*/ 161402 w 1081910"/>
                  <a:gd name="connsiteY234" fmla="*/ 0 h 1367029"/>
                  <a:gd name="connsiteX235" fmla="*/ 161357 w 1081910"/>
                  <a:gd name="connsiteY235" fmla="*/ 0 h 1367029"/>
                  <a:gd name="connsiteX236" fmla="*/ 161245 w 1081910"/>
                  <a:gd name="connsiteY236" fmla="*/ 0 h 1367029"/>
                  <a:gd name="connsiteX237" fmla="*/ 161222 w 1081910"/>
                  <a:gd name="connsiteY237" fmla="*/ 0 h 1367029"/>
                  <a:gd name="connsiteX238" fmla="*/ 156002 w 1081910"/>
                  <a:gd name="connsiteY238" fmla="*/ 112 h 1367029"/>
                  <a:gd name="connsiteX239" fmla="*/ 156002 w 1081910"/>
                  <a:gd name="connsiteY239" fmla="*/ 112 h 1367029"/>
                  <a:gd name="connsiteX240" fmla="*/ 155890 w 1081910"/>
                  <a:gd name="connsiteY240" fmla="*/ 112 h 1367029"/>
                  <a:gd name="connsiteX241" fmla="*/ 155868 w 1081910"/>
                  <a:gd name="connsiteY241" fmla="*/ 112 h 1367029"/>
                  <a:gd name="connsiteX242" fmla="*/ 155778 w 1081910"/>
                  <a:gd name="connsiteY242" fmla="*/ 112 h 1367029"/>
                  <a:gd name="connsiteX243" fmla="*/ 155733 w 1081910"/>
                  <a:gd name="connsiteY243" fmla="*/ 112 h 1367029"/>
                  <a:gd name="connsiteX244" fmla="*/ 155666 w 1081910"/>
                  <a:gd name="connsiteY244" fmla="*/ 112 h 1367029"/>
                  <a:gd name="connsiteX245" fmla="*/ 155599 w 1081910"/>
                  <a:gd name="connsiteY245" fmla="*/ 112 h 1367029"/>
                  <a:gd name="connsiteX246" fmla="*/ 155554 w 1081910"/>
                  <a:gd name="connsiteY246" fmla="*/ 112 h 1367029"/>
                  <a:gd name="connsiteX247" fmla="*/ 155464 w 1081910"/>
                  <a:gd name="connsiteY247" fmla="*/ 112 h 1367029"/>
                  <a:gd name="connsiteX248" fmla="*/ 155442 w 1081910"/>
                  <a:gd name="connsiteY248" fmla="*/ 112 h 1367029"/>
                  <a:gd name="connsiteX249" fmla="*/ 154725 w 1081910"/>
                  <a:gd name="connsiteY249" fmla="*/ 134 h 1367029"/>
                  <a:gd name="connsiteX250" fmla="*/ 149012 w 1081910"/>
                  <a:gd name="connsiteY250" fmla="*/ 6408 h 1367029"/>
                  <a:gd name="connsiteX251" fmla="*/ 154994 w 1081910"/>
                  <a:gd name="connsiteY251" fmla="*/ 12121 h 1367029"/>
                  <a:gd name="connsiteX252" fmla="*/ 155285 w 1081910"/>
                  <a:gd name="connsiteY252" fmla="*/ 12121 h 1367029"/>
                  <a:gd name="connsiteX253" fmla="*/ 162432 w 1081910"/>
                  <a:gd name="connsiteY253" fmla="*/ 11964 h 1367029"/>
                  <a:gd name="connsiteX254" fmla="*/ 166734 w 1081910"/>
                  <a:gd name="connsiteY254" fmla="*/ 11964 h 1367029"/>
                  <a:gd name="connsiteX255" fmla="*/ 172738 w 1081910"/>
                  <a:gd name="connsiteY255" fmla="*/ 5959 h 1367029"/>
                  <a:gd name="connsiteX256" fmla="*/ 166756 w 1081910"/>
                  <a:gd name="connsiteY256" fmla="*/ 0 h 1367029"/>
                  <a:gd name="connsiteX257" fmla="*/ 166756 w 1081910"/>
                  <a:gd name="connsiteY257" fmla="*/ 0 h 1367029"/>
                  <a:gd name="connsiteX258" fmla="*/ 109827 w 1081910"/>
                  <a:gd name="connsiteY258" fmla="*/ 9051 h 1367029"/>
                  <a:gd name="connsiteX259" fmla="*/ 107810 w 1081910"/>
                  <a:gd name="connsiteY259" fmla="*/ 9387 h 1367029"/>
                  <a:gd name="connsiteX260" fmla="*/ 107541 w 1081910"/>
                  <a:gd name="connsiteY260" fmla="*/ 9477 h 1367029"/>
                  <a:gd name="connsiteX261" fmla="*/ 107497 w 1081910"/>
                  <a:gd name="connsiteY261" fmla="*/ 9499 h 1367029"/>
                  <a:gd name="connsiteX262" fmla="*/ 107407 w 1081910"/>
                  <a:gd name="connsiteY262" fmla="*/ 9522 h 1367029"/>
                  <a:gd name="connsiteX263" fmla="*/ 107317 w 1081910"/>
                  <a:gd name="connsiteY263" fmla="*/ 9566 h 1367029"/>
                  <a:gd name="connsiteX264" fmla="*/ 107228 w 1081910"/>
                  <a:gd name="connsiteY264" fmla="*/ 9611 h 1367029"/>
                  <a:gd name="connsiteX265" fmla="*/ 107138 w 1081910"/>
                  <a:gd name="connsiteY265" fmla="*/ 9634 h 1367029"/>
                  <a:gd name="connsiteX266" fmla="*/ 107071 w 1081910"/>
                  <a:gd name="connsiteY266" fmla="*/ 9656 h 1367029"/>
                  <a:gd name="connsiteX267" fmla="*/ 106936 w 1081910"/>
                  <a:gd name="connsiteY267" fmla="*/ 9701 h 1367029"/>
                  <a:gd name="connsiteX268" fmla="*/ 106892 w 1081910"/>
                  <a:gd name="connsiteY268" fmla="*/ 9723 h 1367029"/>
                  <a:gd name="connsiteX269" fmla="*/ 106780 w 1081910"/>
                  <a:gd name="connsiteY269" fmla="*/ 9768 h 1367029"/>
                  <a:gd name="connsiteX270" fmla="*/ 106735 w 1081910"/>
                  <a:gd name="connsiteY270" fmla="*/ 9791 h 1367029"/>
                  <a:gd name="connsiteX271" fmla="*/ 106578 w 1081910"/>
                  <a:gd name="connsiteY271" fmla="*/ 9835 h 1367029"/>
                  <a:gd name="connsiteX272" fmla="*/ 106556 w 1081910"/>
                  <a:gd name="connsiteY272" fmla="*/ 9835 h 1367029"/>
                  <a:gd name="connsiteX273" fmla="*/ 106421 w 1081910"/>
                  <a:gd name="connsiteY273" fmla="*/ 9880 h 1367029"/>
                  <a:gd name="connsiteX274" fmla="*/ 106399 w 1081910"/>
                  <a:gd name="connsiteY274" fmla="*/ 9903 h 1367029"/>
                  <a:gd name="connsiteX275" fmla="*/ 106242 w 1081910"/>
                  <a:gd name="connsiteY275" fmla="*/ 9970 h 1367029"/>
                  <a:gd name="connsiteX276" fmla="*/ 106219 w 1081910"/>
                  <a:gd name="connsiteY276" fmla="*/ 9970 h 1367029"/>
                  <a:gd name="connsiteX277" fmla="*/ 106063 w 1081910"/>
                  <a:gd name="connsiteY277" fmla="*/ 10037 h 1367029"/>
                  <a:gd name="connsiteX278" fmla="*/ 106040 w 1081910"/>
                  <a:gd name="connsiteY278" fmla="*/ 10037 h 1367029"/>
                  <a:gd name="connsiteX279" fmla="*/ 105883 w 1081910"/>
                  <a:gd name="connsiteY279" fmla="*/ 10104 h 1367029"/>
                  <a:gd name="connsiteX280" fmla="*/ 105861 w 1081910"/>
                  <a:gd name="connsiteY280" fmla="*/ 10104 h 1367029"/>
                  <a:gd name="connsiteX281" fmla="*/ 105704 w 1081910"/>
                  <a:gd name="connsiteY281" fmla="*/ 10171 h 1367029"/>
                  <a:gd name="connsiteX282" fmla="*/ 105704 w 1081910"/>
                  <a:gd name="connsiteY282" fmla="*/ 10171 h 1367029"/>
                  <a:gd name="connsiteX283" fmla="*/ 105525 w 1081910"/>
                  <a:gd name="connsiteY283" fmla="*/ 10239 h 1367029"/>
                  <a:gd name="connsiteX284" fmla="*/ 105525 w 1081910"/>
                  <a:gd name="connsiteY284" fmla="*/ 10239 h 1367029"/>
                  <a:gd name="connsiteX285" fmla="*/ 102724 w 1081910"/>
                  <a:gd name="connsiteY285" fmla="*/ 11314 h 1367029"/>
                  <a:gd name="connsiteX286" fmla="*/ 102724 w 1081910"/>
                  <a:gd name="connsiteY286" fmla="*/ 11314 h 1367029"/>
                  <a:gd name="connsiteX287" fmla="*/ 102388 w 1081910"/>
                  <a:gd name="connsiteY287" fmla="*/ 11449 h 1367029"/>
                  <a:gd name="connsiteX288" fmla="*/ 102366 w 1081910"/>
                  <a:gd name="connsiteY288" fmla="*/ 11449 h 1367029"/>
                  <a:gd name="connsiteX289" fmla="*/ 102030 w 1081910"/>
                  <a:gd name="connsiteY289" fmla="*/ 11583 h 1367029"/>
                  <a:gd name="connsiteX290" fmla="*/ 102007 w 1081910"/>
                  <a:gd name="connsiteY290" fmla="*/ 11583 h 1367029"/>
                  <a:gd name="connsiteX291" fmla="*/ 101851 w 1081910"/>
                  <a:gd name="connsiteY291" fmla="*/ 11650 h 1367029"/>
                  <a:gd name="connsiteX292" fmla="*/ 101851 w 1081910"/>
                  <a:gd name="connsiteY292" fmla="*/ 11650 h 1367029"/>
                  <a:gd name="connsiteX293" fmla="*/ 101694 w 1081910"/>
                  <a:gd name="connsiteY293" fmla="*/ 11717 h 1367029"/>
                  <a:gd name="connsiteX294" fmla="*/ 101671 w 1081910"/>
                  <a:gd name="connsiteY294" fmla="*/ 11740 h 1367029"/>
                  <a:gd name="connsiteX295" fmla="*/ 101515 w 1081910"/>
                  <a:gd name="connsiteY295" fmla="*/ 11807 h 1367029"/>
                  <a:gd name="connsiteX296" fmla="*/ 101492 w 1081910"/>
                  <a:gd name="connsiteY296" fmla="*/ 11807 h 1367029"/>
                  <a:gd name="connsiteX297" fmla="*/ 101358 w 1081910"/>
                  <a:gd name="connsiteY297" fmla="*/ 11852 h 1367029"/>
                  <a:gd name="connsiteX298" fmla="*/ 101313 w 1081910"/>
                  <a:gd name="connsiteY298" fmla="*/ 11874 h 1367029"/>
                  <a:gd name="connsiteX299" fmla="*/ 101178 w 1081910"/>
                  <a:gd name="connsiteY299" fmla="*/ 11941 h 1367029"/>
                  <a:gd name="connsiteX300" fmla="*/ 101134 w 1081910"/>
                  <a:gd name="connsiteY300" fmla="*/ 11964 h 1367029"/>
                  <a:gd name="connsiteX301" fmla="*/ 101022 w 1081910"/>
                  <a:gd name="connsiteY301" fmla="*/ 12009 h 1367029"/>
                  <a:gd name="connsiteX302" fmla="*/ 100977 w 1081910"/>
                  <a:gd name="connsiteY302" fmla="*/ 12031 h 1367029"/>
                  <a:gd name="connsiteX303" fmla="*/ 100842 w 1081910"/>
                  <a:gd name="connsiteY303" fmla="*/ 12076 h 1367029"/>
                  <a:gd name="connsiteX304" fmla="*/ 100775 w 1081910"/>
                  <a:gd name="connsiteY304" fmla="*/ 12098 h 1367029"/>
                  <a:gd name="connsiteX305" fmla="*/ 100686 w 1081910"/>
                  <a:gd name="connsiteY305" fmla="*/ 12143 h 1367029"/>
                  <a:gd name="connsiteX306" fmla="*/ 100618 w 1081910"/>
                  <a:gd name="connsiteY306" fmla="*/ 12165 h 1367029"/>
                  <a:gd name="connsiteX307" fmla="*/ 100484 w 1081910"/>
                  <a:gd name="connsiteY307" fmla="*/ 12210 h 1367029"/>
                  <a:gd name="connsiteX308" fmla="*/ 100417 w 1081910"/>
                  <a:gd name="connsiteY308" fmla="*/ 12233 h 1367029"/>
                  <a:gd name="connsiteX309" fmla="*/ 100350 w 1081910"/>
                  <a:gd name="connsiteY309" fmla="*/ 12255 h 1367029"/>
                  <a:gd name="connsiteX310" fmla="*/ 100260 w 1081910"/>
                  <a:gd name="connsiteY310" fmla="*/ 12278 h 1367029"/>
                  <a:gd name="connsiteX311" fmla="*/ 100148 w 1081910"/>
                  <a:gd name="connsiteY311" fmla="*/ 12322 h 1367029"/>
                  <a:gd name="connsiteX312" fmla="*/ 100058 w 1081910"/>
                  <a:gd name="connsiteY312" fmla="*/ 12367 h 1367029"/>
                  <a:gd name="connsiteX313" fmla="*/ 100013 w 1081910"/>
                  <a:gd name="connsiteY313" fmla="*/ 12389 h 1367029"/>
                  <a:gd name="connsiteX314" fmla="*/ 99700 w 1081910"/>
                  <a:gd name="connsiteY314" fmla="*/ 12524 h 1367029"/>
                  <a:gd name="connsiteX315" fmla="*/ 99677 w 1081910"/>
                  <a:gd name="connsiteY315" fmla="*/ 12546 h 1367029"/>
                  <a:gd name="connsiteX316" fmla="*/ 99341 w 1081910"/>
                  <a:gd name="connsiteY316" fmla="*/ 12681 h 1367029"/>
                  <a:gd name="connsiteX317" fmla="*/ 99341 w 1081910"/>
                  <a:gd name="connsiteY317" fmla="*/ 12681 h 1367029"/>
                  <a:gd name="connsiteX318" fmla="*/ 96653 w 1081910"/>
                  <a:gd name="connsiteY318" fmla="*/ 13846 h 1367029"/>
                  <a:gd name="connsiteX319" fmla="*/ 93628 w 1081910"/>
                  <a:gd name="connsiteY319" fmla="*/ 21755 h 1367029"/>
                  <a:gd name="connsiteX320" fmla="*/ 99117 w 1081910"/>
                  <a:gd name="connsiteY320" fmla="*/ 25317 h 1367029"/>
                  <a:gd name="connsiteX321" fmla="*/ 101537 w 1081910"/>
                  <a:gd name="connsiteY321" fmla="*/ 24802 h 1367029"/>
                  <a:gd name="connsiteX322" fmla="*/ 111843 w 1081910"/>
                  <a:gd name="connsiteY322" fmla="*/ 20679 h 1367029"/>
                  <a:gd name="connsiteX323" fmla="*/ 115473 w 1081910"/>
                  <a:gd name="connsiteY323" fmla="*/ 13017 h 1367029"/>
                  <a:gd name="connsiteX324" fmla="*/ 109827 w 1081910"/>
                  <a:gd name="connsiteY324" fmla="*/ 9051 h 1367029"/>
                  <a:gd name="connsiteX325" fmla="*/ 109827 w 1081910"/>
                  <a:gd name="connsiteY325" fmla="*/ 9051 h 1367029"/>
                  <a:gd name="connsiteX326" fmla="*/ 60201 w 1081910"/>
                  <a:gd name="connsiteY326" fmla="*/ 38043 h 1367029"/>
                  <a:gd name="connsiteX327" fmla="*/ 56280 w 1081910"/>
                  <a:gd name="connsiteY327" fmla="*/ 39499 h 1367029"/>
                  <a:gd name="connsiteX328" fmla="*/ 55294 w 1081910"/>
                  <a:gd name="connsiteY328" fmla="*/ 40350 h 1367029"/>
                  <a:gd name="connsiteX329" fmla="*/ 55294 w 1081910"/>
                  <a:gd name="connsiteY329" fmla="*/ 40350 h 1367029"/>
                  <a:gd name="connsiteX330" fmla="*/ 55025 w 1081910"/>
                  <a:gd name="connsiteY330" fmla="*/ 40574 h 1367029"/>
                  <a:gd name="connsiteX331" fmla="*/ 55003 w 1081910"/>
                  <a:gd name="connsiteY331" fmla="*/ 40597 h 1367029"/>
                  <a:gd name="connsiteX332" fmla="*/ 54891 w 1081910"/>
                  <a:gd name="connsiteY332" fmla="*/ 40709 h 1367029"/>
                  <a:gd name="connsiteX333" fmla="*/ 54869 w 1081910"/>
                  <a:gd name="connsiteY333" fmla="*/ 40731 h 1367029"/>
                  <a:gd name="connsiteX334" fmla="*/ 54779 w 1081910"/>
                  <a:gd name="connsiteY334" fmla="*/ 40821 h 1367029"/>
                  <a:gd name="connsiteX335" fmla="*/ 54734 w 1081910"/>
                  <a:gd name="connsiteY335" fmla="*/ 40866 h 1367029"/>
                  <a:gd name="connsiteX336" fmla="*/ 54622 w 1081910"/>
                  <a:gd name="connsiteY336" fmla="*/ 40955 h 1367029"/>
                  <a:gd name="connsiteX337" fmla="*/ 54577 w 1081910"/>
                  <a:gd name="connsiteY337" fmla="*/ 41000 h 1367029"/>
                  <a:gd name="connsiteX338" fmla="*/ 54510 w 1081910"/>
                  <a:gd name="connsiteY338" fmla="*/ 41067 h 1367029"/>
                  <a:gd name="connsiteX339" fmla="*/ 54465 w 1081910"/>
                  <a:gd name="connsiteY339" fmla="*/ 41112 h 1367029"/>
                  <a:gd name="connsiteX340" fmla="*/ 54353 w 1081910"/>
                  <a:gd name="connsiteY340" fmla="*/ 41202 h 1367029"/>
                  <a:gd name="connsiteX341" fmla="*/ 54286 w 1081910"/>
                  <a:gd name="connsiteY341" fmla="*/ 41246 h 1367029"/>
                  <a:gd name="connsiteX342" fmla="*/ 54219 w 1081910"/>
                  <a:gd name="connsiteY342" fmla="*/ 41291 h 1367029"/>
                  <a:gd name="connsiteX343" fmla="*/ 54152 w 1081910"/>
                  <a:gd name="connsiteY343" fmla="*/ 41359 h 1367029"/>
                  <a:gd name="connsiteX344" fmla="*/ 54062 w 1081910"/>
                  <a:gd name="connsiteY344" fmla="*/ 41448 h 1367029"/>
                  <a:gd name="connsiteX345" fmla="*/ 53995 w 1081910"/>
                  <a:gd name="connsiteY345" fmla="*/ 41515 h 1367029"/>
                  <a:gd name="connsiteX346" fmla="*/ 53950 w 1081910"/>
                  <a:gd name="connsiteY346" fmla="*/ 41560 h 1367029"/>
                  <a:gd name="connsiteX347" fmla="*/ 53838 w 1081910"/>
                  <a:gd name="connsiteY347" fmla="*/ 41672 h 1367029"/>
                  <a:gd name="connsiteX348" fmla="*/ 53793 w 1081910"/>
                  <a:gd name="connsiteY348" fmla="*/ 41717 h 1367029"/>
                  <a:gd name="connsiteX349" fmla="*/ 53726 w 1081910"/>
                  <a:gd name="connsiteY349" fmla="*/ 41784 h 1367029"/>
                  <a:gd name="connsiteX350" fmla="*/ 53681 w 1081910"/>
                  <a:gd name="connsiteY350" fmla="*/ 41829 h 1367029"/>
                  <a:gd name="connsiteX351" fmla="*/ 53569 w 1081910"/>
                  <a:gd name="connsiteY351" fmla="*/ 41941 h 1367029"/>
                  <a:gd name="connsiteX352" fmla="*/ 53524 w 1081910"/>
                  <a:gd name="connsiteY352" fmla="*/ 41963 h 1367029"/>
                  <a:gd name="connsiteX353" fmla="*/ 53457 w 1081910"/>
                  <a:gd name="connsiteY353" fmla="*/ 42030 h 1367029"/>
                  <a:gd name="connsiteX354" fmla="*/ 53412 w 1081910"/>
                  <a:gd name="connsiteY354" fmla="*/ 42075 h 1367029"/>
                  <a:gd name="connsiteX355" fmla="*/ 53300 w 1081910"/>
                  <a:gd name="connsiteY355" fmla="*/ 42187 h 1367029"/>
                  <a:gd name="connsiteX356" fmla="*/ 53255 w 1081910"/>
                  <a:gd name="connsiteY356" fmla="*/ 42232 h 1367029"/>
                  <a:gd name="connsiteX357" fmla="*/ 53188 w 1081910"/>
                  <a:gd name="connsiteY357" fmla="*/ 42299 h 1367029"/>
                  <a:gd name="connsiteX358" fmla="*/ 53143 w 1081910"/>
                  <a:gd name="connsiteY358" fmla="*/ 42344 h 1367029"/>
                  <a:gd name="connsiteX359" fmla="*/ 53031 w 1081910"/>
                  <a:gd name="connsiteY359" fmla="*/ 42456 h 1367029"/>
                  <a:gd name="connsiteX360" fmla="*/ 52986 w 1081910"/>
                  <a:gd name="connsiteY360" fmla="*/ 42501 h 1367029"/>
                  <a:gd name="connsiteX361" fmla="*/ 52919 w 1081910"/>
                  <a:gd name="connsiteY361" fmla="*/ 42568 h 1367029"/>
                  <a:gd name="connsiteX362" fmla="*/ 52875 w 1081910"/>
                  <a:gd name="connsiteY362" fmla="*/ 42613 h 1367029"/>
                  <a:gd name="connsiteX363" fmla="*/ 52763 w 1081910"/>
                  <a:gd name="connsiteY363" fmla="*/ 42725 h 1367029"/>
                  <a:gd name="connsiteX364" fmla="*/ 52718 w 1081910"/>
                  <a:gd name="connsiteY364" fmla="*/ 42770 h 1367029"/>
                  <a:gd name="connsiteX365" fmla="*/ 52650 w 1081910"/>
                  <a:gd name="connsiteY365" fmla="*/ 42837 h 1367029"/>
                  <a:gd name="connsiteX366" fmla="*/ 52561 w 1081910"/>
                  <a:gd name="connsiteY366" fmla="*/ 42927 h 1367029"/>
                  <a:gd name="connsiteX367" fmla="*/ 52494 w 1081910"/>
                  <a:gd name="connsiteY367" fmla="*/ 42994 h 1367029"/>
                  <a:gd name="connsiteX368" fmla="*/ 52449 w 1081910"/>
                  <a:gd name="connsiteY368" fmla="*/ 43039 h 1367029"/>
                  <a:gd name="connsiteX369" fmla="*/ 52382 w 1081910"/>
                  <a:gd name="connsiteY369" fmla="*/ 43106 h 1367029"/>
                  <a:gd name="connsiteX370" fmla="*/ 52292 w 1081910"/>
                  <a:gd name="connsiteY370" fmla="*/ 43196 h 1367029"/>
                  <a:gd name="connsiteX371" fmla="*/ 52225 w 1081910"/>
                  <a:gd name="connsiteY371" fmla="*/ 43240 h 1367029"/>
                  <a:gd name="connsiteX372" fmla="*/ 52158 w 1081910"/>
                  <a:gd name="connsiteY372" fmla="*/ 43308 h 1367029"/>
                  <a:gd name="connsiteX373" fmla="*/ 52090 w 1081910"/>
                  <a:gd name="connsiteY373" fmla="*/ 43353 h 1367029"/>
                  <a:gd name="connsiteX374" fmla="*/ 52001 w 1081910"/>
                  <a:gd name="connsiteY374" fmla="*/ 43442 h 1367029"/>
                  <a:gd name="connsiteX375" fmla="*/ 51956 w 1081910"/>
                  <a:gd name="connsiteY375" fmla="*/ 43487 h 1367029"/>
                  <a:gd name="connsiteX376" fmla="*/ 51866 w 1081910"/>
                  <a:gd name="connsiteY376" fmla="*/ 43554 h 1367029"/>
                  <a:gd name="connsiteX377" fmla="*/ 51821 w 1081910"/>
                  <a:gd name="connsiteY377" fmla="*/ 43599 h 1367029"/>
                  <a:gd name="connsiteX378" fmla="*/ 51709 w 1081910"/>
                  <a:gd name="connsiteY378" fmla="*/ 43689 h 1367029"/>
                  <a:gd name="connsiteX379" fmla="*/ 51665 w 1081910"/>
                  <a:gd name="connsiteY379" fmla="*/ 43733 h 1367029"/>
                  <a:gd name="connsiteX380" fmla="*/ 51553 w 1081910"/>
                  <a:gd name="connsiteY380" fmla="*/ 43823 h 1367029"/>
                  <a:gd name="connsiteX381" fmla="*/ 51530 w 1081910"/>
                  <a:gd name="connsiteY381" fmla="*/ 43845 h 1367029"/>
                  <a:gd name="connsiteX382" fmla="*/ 51418 w 1081910"/>
                  <a:gd name="connsiteY382" fmla="*/ 43958 h 1367029"/>
                  <a:gd name="connsiteX383" fmla="*/ 51396 w 1081910"/>
                  <a:gd name="connsiteY383" fmla="*/ 43980 h 1367029"/>
                  <a:gd name="connsiteX384" fmla="*/ 51284 w 1081910"/>
                  <a:gd name="connsiteY384" fmla="*/ 44092 h 1367029"/>
                  <a:gd name="connsiteX385" fmla="*/ 51261 w 1081910"/>
                  <a:gd name="connsiteY385" fmla="*/ 44092 h 1367029"/>
                  <a:gd name="connsiteX386" fmla="*/ 51149 w 1081910"/>
                  <a:gd name="connsiteY386" fmla="*/ 44204 h 1367029"/>
                  <a:gd name="connsiteX387" fmla="*/ 51127 w 1081910"/>
                  <a:gd name="connsiteY387" fmla="*/ 44226 h 1367029"/>
                  <a:gd name="connsiteX388" fmla="*/ 47497 w 1081910"/>
                  <a:gd name="connsiteY388" fmla="*/ 47744 h 1367029"/>
                  <a:gd name="connsiteX389" fmla="*/ 47497 w 1081910"/>
                  <a:gd name="connsiteY389" fmla="*/ 56235 h 1367029"/>
                  <a:gd name="connsiteX390" fmla="*/ 51732 w 1081910"/>
                  <a:gd name="connsiteY390" fmla="*/ 57982 h 1367029"/>
                  <a:gd name="connsiteX391" fmla="*/ 55989 w 1081910"/>
                  <a:gd name="connsiteY391" fmla="*/ 56213 h 1367029"/>
                  <a:gd name="connsiteX392" fmla="*/ 64122 w 1081910"/>
                  <a:gd name="connsiteY392" fmla="*/ 48640 h 1367029"/>
                  <a:gd name="connsiteX393" fmla="*/ 64726 w 1081910"/>
                  <a:gd name="connsiteY393" fmla="*/ 40171 h 1367029"/>
                  <a:gd name="connsiteX394" fmla="*/ 60201 w 1081910"/>
                  <a:gd name="connsiteY394" fmla="*/ 38043 h 1367029"/>
                  <a:gd name="connsiteX395" fmla="*/ 60201 w 1081910"/>
                  <a:gd name="connsiteY395" fmla="*/ 38043 h 1367029"/>
                  <a:gd name="connsiteX396" fmla="*/ 24309 w 1081910"/>
                  <a:gd name="connsiteY396" fmla="*/ 82941 h 1367029"/>
                  <a:gd name="connsiteX397" fmla="*/ 18999 w 1081910"/>
                  <a:gd name="connsiteY397" fmla="*/ 86123 h 1367029"/>
                  <a:gd name="connsiteX398" fmla="*/ 18999 w 1081910"/>
                  <a:gd name="connsiteY398" fmla="*/ 86123 h 1367029"/>
                  <a:gd name="connsiteX399" fmla="*/ 18820 w 1081910"/>
                  <a:gd name="connsiteY399" fmla="*/ 86436 h 1367029"/>
                  <a:gd name="connsiteX400" fmla="*/ 18820 w 1081910"/>
                  <a:gd name="connsiteY400" fmla="*/ 86436 h 1367029"/>
                  <a:gd name="connsiteX401" fmla="*/ 16691 w 1081910"/>
                  <a:gd name="connsiteY401" fmla="*/ 90603 h 1367029"/>
                  <a:gd name="connsiteX402" fmla="*/ 16691 w 1081910"/>
                  <a:gd name="connsiteY402" fmla="*/ 90603 h 1367029"/>
                  <a:gd name="connsiteX403" fmla="*/ 16534 w 1081910"/>
                  <a:gd name="connsiteY403" fmla="*/ 90940 h 1367029"/>
                  <a:gd name="connsiteX404" fmla="*/ 16534 w 1081910"/>
                  <a:gd name="connsiteY404" fmla="*/ 90940 h 1367029"/>
                  <a:gd name="connsiteX405" fmla="*/ 16378 w 1081910"/>
                  <a:gd name="connsiteY405" fmla="*/ 91253 h 1367029"/>
                  <a:gd name="connsiteX406" fmla="*/ 16378 w 1081910"/>
                  <a:gd name="connsiteY406" fmla="*/ 91276 h 1367029"/>
                  <a:gd name="connsiteX407" fmla="*/ 16310 w 1081910"/>
                  <a:gd name="connsiteY407" fmla="*/ 91432 h 1367029"/>
                  <a:gd name="connsiteX408" fmla="*/ 16310 w 1081910"/>
                  <a:gd name="connsiteY408" fmla="*/ 91432 h 1367029"/>
                  <a:gd name="connsiteX409" fmla="*/ 16243 w 1081910"/>
                  <a:gd name="connsiteY409" fmla="*/ 91567 h 1367029"/>
                  <a:gd name="connsiteX410" fmla="*/ 16221 w 1081910"/>
                  <a:gd name="connsiteY410" fmla="*/ 91589 h 1367029"/>
                  <a:gd name="connsiteX411" fmla="*/ 16154 w 1081910"/>
                  <a:gd name="connsiteY411" fmla="*/ 91746 h 1367029"/>
                  <a:gd name="connsiteX412" fmla="*/ 16154 w 1081910"/>
                  <a:gd name="connsiteY412" fmla="*/ 91769 h 1367029"/>
                  <a:gd name="connsiteX413" fmla="*/ 16086 w 1081910"/>
                  <a:gd name="connsiteY413" fmla="*/ 91903 h 1367029"/>
                  <a:gd name="connsiteX414" fmla="*/ 16064 w 1081910"/>
                  <a:gd name="connsiteY414" fmla="*/ 91948 h 1367029"/>
                  <a:gd name="connsiteX415" fmla="*/ 15997 w 1081910"/>
                  <a:gd name="connsiteY415" fmla="*/ 92082 h 1367029"/>
                  <a:gd name="connsiteX416" fmla="*/ 15974 w 1081910"/>
                  <a:gd name="connsiteY416" fmla="*/ 92127 h 1367029"/>
                  <a:gd name="connsiteX417" fmla="*/ 15930 w 1081910"/>
                  <a:gd name="connsiteY417" fmla="*/ 92239 h 1367029"/>
                  <a:gd name="connsiteX418" fmla="*/ 15907 w 1081910"/>
                  <a:gd name="connsiteY418" fmla="*/ 92284 h 1367029"/>
                  <a:gd name="connsiteX419" fmla="*/ 15840 w 1081910"/>
                  <a:gd name="connsiteY419" fmla="*/ 92418 h 1367029"/>
                  <a:gd name="connsiteX420" fmla="*/ 15818 w 1081910"/>
                  <a:gd name="connsiteY420" fmla="*/ 92485 h 1367029"/>
                  <a:gd name="connsiteX421" fmla="*/ 15773 w 1081910"/>
                  <a:gd name="connsiteY421" fmla="*/ 92575 h 1367029"/>
                  <a:gd name="connsiteX422" fmla="*/ 15750 w 1081910"/>
                  <a:gd name="connsiteY422" fmla="*/ 92642 h 1367029"/>
                  <a:gd name="connsiteX423" fmla="*/ 15683 w 1081910"/>
                  <a:gd name="connsiteY423" fmla="*/ 92754 h 1367029"/>
                  <a:gd name="connsiteX424" fmla="*/ 15638 w 1081910"/>
                  <a:gd name="connsiteY424" fmla="*/ 92821 h 1367029"/>
                  <a:gd name="connsiteX425" fmla="*/ 15616 w 1081910"/>
                  <a:gd name="connsiteY425" fmla="*/ 92889 h 1367029"/>
                  <a:gd name="connsiteX426" fmla="*/ 15549 w 1081910"/>
                  <a:gd name="connsiteY426" fmla="*/ 93045 h 1367029"/>
                  <a:gd name="connsiteX427" fmla="*/ 15526 w 1081910"/>
                  <a:gd name="connsiteY427" fmla="*/ 93090 h 1367029"/>
                  <a:gd name="connsiteX428" fmla="*/ 15481 w 1081910"/>
                  <a:gd name="connsiteY428" fmla="*/ 93180 h 1367029"/>
                  <a:gd name="connsiteX429" fmla="*/ 15459 w 1081910"/>
                  <a:gd name="connsiteY429" fmla="*/ 93225 h 1367029"/>
                  <a:gd name="connsiteX430" fmla="*/ 15325 w 1081910"/>
                  <a:gd name="connsiteY430" fmla="*/ 93539 h 1367029"/>
                  <a:gd name="connsiteX431" fmla="*/ 15325 w 1081910"/>
                  <a:gd name="connsiteY431" fmla="*/ 93561 h 1367029"/>
                  <a:gd name="connsiteX432" fmla="*/ 13801 w 1081910"/>
                  <a:gd name="connsiteY432" fmla="*/ 96944 h 1367029"/>
                  <a:gd name="connsiteX433" fmla="*/ 16893 w 1081910"/>
                  <a:gd name="connsiteY433" fmla="*/ 104830 h 1367029"/>
                  <a:gd name="connsiteX434" fmla="*/ 19313 w 1081910"/>
                  <a:gd name="connsiteY434" fmla="*/ 105345 h 1367029"/>
                  <a:gd name="connsiteX435" fmla="*/ 24802 w 1081910"/>
                  <a:gd name="connsiteY435" fmla="*/ 101761 h 1367029"/>
                  <a:gd name="connsiteX436" fmla="*/ 29664 w 1081910"/>
                  <a:gd name="connsiteY436" fmla="*/ 91769 h 1367029"/>
                  <a:gd name="connsiteX437" fmla="*/ 27199 w 1081910"/>
                  <a:gd name="connsiteY437" fmla="*/ 83658 h 1367029"/>
                  <a:gd name="connsiteX438" fmla="*/ 24309 w 1081910"/>
                  <a:gd name="connsiteY438" fmla="*/ 82941 h 1367029"/>
                  <a:gd name="connsiteX439" fmla="*/ 24309 w 1081910"/>
                  <a:gd name="connsiteY439" fmla="*/ 82941 h 1367029"/>
                  <a:gd name="connsiteX440" fmla="*/ 7102 w 1081910"/>
                  <a:gd name="connsiteY440" fmla="*/ 137787 h 1367029"/>
                  <a:gd name="connsiteX441" fmla="*/ 1143 w 1081910"/>
                  <a:gd name="connsiteY441" fmla="*/ 143052 h 1367029"/>
                  <a:gd name="connsiteX442" fmla="*/ 963 w 1081910"/>
                  <a:gd name="connsiteY442" fmla="*/ 144665 h 1367029"/>
                  <a:gd name="connsiteX443" fmla="*/ 963 w 1081910"/>
                  <a:gd name="connsiteY443" fmla="*/ 144688 h 1367029"/>
                  <a:gd name="connsiteX444" fmla="*/ 963 w 1081910"/>
                  <a:gd name="connsiteY444" fmla="*/ 144778 h 1367029"/>
                  <a:gd name="connsiteX445" fmla="*/ 963 w 1081910"/>
                  <a:gd name="connsiteY445" fmla="*/ 144822 h 1367029"/>
                  <a:gd name="connsiteX446" fmla="*/ 941 w 1081910"/>
                  <a:gd name="connsiteY446" fmla="*/ 144934 h 1367029"/>
                  <a:gd name="connsiteX447" fmla="*/ 941 w 1081910"/>
                  <a:gd name="connsiteY447" fmla="*/ 144979 h 1367029"/>
                  <a:gd name="connsiteX448" fmla="*/ 941 w 1081910"/>
                  <a:gd name="connsiteY448" fmla="*/ 145046 h 1367029"/>
                  <a:gd name="connsiteX449" fmla="*/ 941 w 1081910"/>
                  <a:gd name="connsiteY449" fmla="*/ 145113 h 1367029"/>
                  <a:gd name="connsiteX450" fmla="*/ 941 w 1081910"/>
                  <a:gd name="connsiteY450" fmla="*/ 145158 h 1367029"/>
                  <a:gd name="connsiteX451" fmla="*/ 919 w 1081910"/>
                  <a:gd name="connsiteY451" fmla="*/ 145293 h 1367029"/>
                  <a:gd name="connsiteX452" fmla="*/ 919 w 1081910"/>
                  <a:gd name="connsiteY452" fmla="*/ 145293 h 1367029"/>
                  <a:gd name="connsiteX453" fmla="*/ 919 w 1081910"/>
                  <a:gd name="connsiteY453" fmla="*/ 145382 h 1367029"/>
                  <a:gd name="connsiteX454" fmla="*/ 919 w 1081910"/>
                  <a:gd name="connsiteY454" fmla="*/ 145405 h 1367029"/>
                  <a:gd name="connsiteX455" fmla="*/ 874 w 1081910"/>
                  <a:gd name="connsiteY455" fmla="*/ 145763 h 1367029"/>
                  <a:gd name="connsiteX456" fmla="*/ 874 w 1081910"/>
                  <a:gd name="connsiteY456" fmla="*/ 145763 h 1367029"/>
                  <a:gd name="connsiteX457" fmla="*/ 650 w 1081910"/>
                  <a:gd name="connsiteY457" fmla="*/ 148093 h 1367029"/>
                  <a:gd name="connsiteX458" fmla="*/ 650 w 1081910"/>
                  <a:gd name="connsiteY458" fmla="*/ 148093 h 1367029"/>
                  <a:gd name="connsiteX459" fmla="*/ 650 w 1081910"/>
                  <a:gd name="connsiteY459" fmla="*/ 148183 h 1367029"/>
                  <a:gd name="connsiteX460" fmla="*/ 650 w 1081910"/>
                  <a:gd name="connsiteY460" fmla="*/ 148205 h 1367029"/>
                  <a:gd name="connsiteX461" fmla="*/ 627 w 1081910"/>
                  <a:gd name="connsiteY461" fmla="*/ 148452 h 1367029"/>
                  <a:gd name="connsiteX462" fmla="*/ 627 w 1081910"/>
                  <a:gd name="connsiteY462" fmla="*/ 148496 h 1367029"/>
                  <a:gd name="connsiteX463" fmla="*/ 627 w 1081910"/>
                  <a:gd name="connsiteY463" fmla="*/ 148564 h 1367029"/>
                  <a:gd name="connsiteX464" fmla="*/ 627 w 1081910"/>
                  <a:gd name="connsiteY464" fmla="*/ 148609 h 1367029"/>
                  <a:gd name="connsiteX465" fmla="*/ 627 w 1081910"/>
                  <a:gd name="connsiteY465" fmla="*/ 148720 h 1367029"/>
                  <a:gd name="connsiteX466" fmla="*/ 627 w 1081910"/>
                  <a:gd name="connsiteY466" fmla="*/ 148765 h 1367029"/>
                  <a:gd name="connsiteX467" fmla="*/ 627 w 1081910"/>
                  <a:gd name="connsiteY467" fmla="*/ 148833 h 1367029"/>
                  <a:gd name="connsiteX468" fmla="*/ 627 w 1081910"/>
                  <a:gd name="connsiteY468" fmla="*/ 148900 h 1367029"/>
                  <a:gd name="connsiteX469" fmla="*/ 627 w 1081910"/>
                  <a:gd name="connsiteY469" fmla="*/ 148945 h 1367029"/>
                  <a:gd name="connsiteX470" fmla="*/ 627 w 1081910"/>
                  <a:gd name="connsiteY470" fmla="*/ 149057 h 1367029"/>
                  <a:gd name="connsiteX471" fmla="*/ 627 w 1081910"/>
                  <a:gd name="connsiteY471" fmla="*/ 149101 h 1367029"/>
                  <a:gd name="connsiteX472" fmla="*/ 627 w 1081910"/>
                  <a:gd name="connsiteY472" fmla="*/ 149191 h 1367029"/>
                  <a:gd name="connsiteX473" fmla="*/ 627 w 1081910"/>
                  <a:gd name="connsiteY473" fmla="*/ 149236 h 1367029"/>
                  <a:gd name="connsiteX474" fmla="*/ 627 w 1081910"/>
                  <a:gd name="connsiteY474" fmla="*/ 149348 h 1367029"/>
                  <a:gd name="connsiteX475" fmla="*/ 627 w 1081910"/>
                  <a:gd name="connsiteY475" fmla="*/ 149348 h 1367029"/>
                  <a:gd name="connsiteX476" fmla="*/ 627 w 1081910"/>
                  <a:gd name="connsiteY476" fmla="*/ 149460 h 1367029"/>
                  <a:gd name="connsiteX477" fmla="*/ 627 w 1081910"/>
                  <a:gd name="connsiteY477" fmla="*/ 149482 h 1367029"/>
                  <a:gd name="connsiteX478" fmla="*/ 627 w 1081910"/>
                  <a:gd name="connsiteY478" fmla="*/ 149594 h 1367029"/>
                  <a:gd name="connsiteX479" fmla="*/ 627 w 1081910"/>
                  <a:gd name="connsiteY479" fmla="*/ 149617 h 1367029"/>
                  <a:gd name="connsiteX480" fmla="*/ 605 w 1081910"/>
                  <a:gd name="connsiteY480" fmla="*/ 149863 h 1367029"/>
                  <a:gd name="connsiteX481" fmla="*/ 605 w 1081910"/>
                  <a:gd name="connsiteY481" fmla="*/ 149863 h 1367029"/>
                  <a:gd name="connsiteX482" fmla="*/ 291 w 1081910"/>
                  <a:gd name="connsiteY482" fmla="*/ 155106 h 1367029"/>
                  <a:gd name="connsiteX483" fmla="*/ 6027 w 1081910"/>
                  <a:gd name="connsiteY483" fmla="*/ 161357 h 1367029"/>
                  <a:gd name="connsiteX484" fmla="*/ 6296 w 1081910"/>
                  <a:gd name="connsiteY484" fmla="*/ 161357 h 1367029"/>
                  <a:gd name="connsiteX485" fmla="*/ 12278 w 1081910"/>
                  <a:gd name="connsiteY485" fmla="*/ 155621 h 1367029"/>
                  <a:gd name="connsiteX486" fmla="*/ 13174 w 1081910"/>
                  <a:gd name="connsiteY486" fmla="*/ 144531 h 1367029"/>
                  <a:gd name="connsiteX487" fmla="*/ 7931 w 1081910"/>
                  <a:gd name="connsiteY487" fmla="*/ 137854 h 1367029"/>
                  <a:gd name="connsiteX488" fmla="*/ 7102 w 1081910"/>
                  <a:gd name="connsiteY488" fmla="*/ 137787 h 1367029"/>
                  <a:gd name="connsiteX489" fmla="*/ 7102 w 1081910"/>
                  <a:gd name="connsiteY489" fmla="*/ 137787 h 1367029"/>
                  <a:gd name="connsiteX490" fmla="*/ 6004 w 1081910"/>
                  <a:gd name="connsiteY490" fmla="*/ 197047 h 1367029"/>
                  <a:gd name="connsiteX491" fmla="*/ 0 w 1081910"/>
                  <a:gd name="connsiteY491" fmla="*/ 203051 h 1367029"/>
                  <a:gd name="connsiteX492" fmla="*/ 0 w 1081910"/>
                  <a:gd name="connsiteY492" fmla="*/ 215060 h 1367029"/>
                  <a:gd name="connsiteX493" fmla="*/ 6004 w 1081910"/>
                  <a:gd name="connsiteY493" fmla="*/ 221064 h 1367029"/>
                  <a:gd name="connsiteX494" fmla="*/ 12009 w 1081910"/>
                  <a:gd name="connsiteY494" fmla="*/ 215060 h 1367029"/>
                  <a:gd name="connsiteX495" fmla="*/ 12009 w 1081910"/>
                  <a:gd name="connsiteY495" fmla="*/ 203051 h 1367029"/>
                  <a:gd name="connsiteX496" fmla="*/ 6004 w 1081910"/>
                  <a:gd name="connsiteY496" fmla="*/ 197047 h 1367029"/>
                  <a:gd name="connsiteX497" fmla="*/ 6004 w 1081910"/>
                  <a:gd name="connsiteY497" fmla="*/ 197047 h 1367029"/>
                  <a:gd name="connsiteX498" fmla="*/ 6004 w 1081910"/>
                  <a:gd name="connsiteY498" fmla="*/ 257091 h 1367029"/>
                  <a:gd name="connsiteX499" fmla="*/ 0 w 1081910"/>
                  <a:gd name="connsiteY499" fmla="*/ 263095 h 1367029"/>
                  <a:gd name="connsiteX500" fmla="*/ 0 w 1081910"/>
                  <a:gd name="connsiteY500" fmla="*/ 275104 h 1367029"/>
                  <a:gd name="connsiteX501" fmla="*/ 6004 w 1081910"/>
                  <a:gd name="connsiteY501" fmla="*/ 281108 h 1367029"/>
                  <a:gd name="connsiteX502" fmla="*/ 12009 w 1081910"/>
                  <a:gd name="connsiteY502" fmla="*/ 275104 h 1367029"/>
                  <a:gd name="connsiteX503" fmla="*/ 12009 w 1081910"/>
                  <a:gd name="connsiteY503" fmla="*/ 263095 h 1367029"/>
                  <a:gd name="connsiteX504" fmla="*/ 6004 w 1081910"/>
                  <a:gd name="connsiteY504" fmla="*/ 257091 h 1367029"/>
                  <a:gd name="connsiteX505" fmla="*/ 6004 w 1081910"/>
                  <a:gd name="connsiteY505" fmla="*/ 257091 h 1367029"/>
                  <a:gd name="connsiteX506" fmla="*/ 6004 w 1081910"/>
                  <a:gd name="connsiteY506" fmla="*/ 317112 h 1367029"/>
                  <a:gd name="connsiteX507" fmla="*/ 0 w 1081910"/>
                  <a:gd name="connsiteY507" fmla="*/ 323117 h 1367029"/>
                  <a:gd name="connsiteX508" fmla="*/ 0 w 1081910"/>
                  <a:gd name="connsiteY508" fmla="*/ 335126 h 1367029"/>
                  <a:gd name="connsiteX509" fmla="*/ 6004 w 1081910"/>
                  <a:gd name="connsiteY509" fmla="*/ 341130 h 1367029"/>
                  <a:gd name="connsiteX510" fmla="*/ 12009 w 1081910"/>
                  <a:gd name="connsiteY510" fmla="*/ 335126 h 1367029"/>
                  <a:gd name="connsiteX511" fmla="*/ 12009 w 1081910"/>
                  <a:gd name="connsiteY511" fmla="*/ 323117 h 1367029"/>
                  <a:gd name="connsiteX512" fmla="*/ 6004 w 1081910"/>
                  <a:gd name="connsiteY512" fmla="*/ 317112 h 1367029"/>
                  <a:gd name="connsiteX513" fmla="*/ 6004 w 1081910"/>
                  <a:gd name="connsiteY513" fmla="*/ 317112 h 1367029"/>
                  <a:gd name="connsiteX514" fmla="*/ 6004 w 1081910"/>
                  <a:gd name="connsiteY514" fmla="*/ 377134 h 1367029"/>
                  <a:gd name="connsiteX515" fmla="*/ 0 w 1081910"/>
                  <a:gd name="connsiteY515" fmla="*/ 383138 h 1367029"/>
                  <a:gd name="connsiteX516" fmla="*/ 0 w 1081910"/>
                  <a:gd name="connsiteY516" fmla="*/ 395147 h 1367029"/>
                  <a:gd name="connsiteX517" fmla="*/ 6004 w 1081910"/>
                  <a:gd name="connsiteY517" fmla="*/ 401151 h 1367029"/>
                  <a:gd name="connsiteX518" fmla="*/ 12009 w 1081910"/>
                  <a:gd name="connsiteY518" fmla="*/ 395147 h 1367029"/>
                  <a:gd name="connsiteX519" fmla="*/ 12009 w 1081910"/>
                  <a:gd name="connsiteY519" fmla="*/ 383138 h 1367029"/>
                  <a:gd name="connsiteX520" fmla="*/ 6004 w 1081910"/>
                  <a:gd name="connsiteY520" fmla="*/ 377134 h 1367029"/>
                  <a:gd name="connsiteX521" fmla="*/ 6004 w 1081910"/>
                  <a:gd name="connsiteY521" fmla="*/ 377134 h 1367029"/>
                  <a:gd name="connsiteX522" fmla="*/ 6004 w 1081910"/>
                  <a:gd name="connsiteY522" fmla="*/ 437155 h 1367029"/>
                  <a:gd name="connsiteX523" fmla="*/ 0 w 1081910"/>
                  <a:gd name="connsiteY523" fmla="*/ 443160 h 1367029"/>
                  <a:gd name="connsiteX524" fmla="*/ 0 w 1081910"/>
                  <a:gd name="connsiteY524" fmla="*/ 455168 h 1367029"/>
                  <a:gd name="connsiteX525" fmla="*/ 6004 w 1081910"/>
                  <a:gd name="connsiteY525" fmla="*/ 461173 h 1367029"/>
                  <a:gd name="connsiteX526" fmla="*/ 12009 w 1081910"/>
                  <a:gd name="connsiteY526" fmla="*/ 455168 h 1367029"/>
                  <a:gd name="connsiteX527" fmla="*/ 12009 w 1081910"/>
                  <a:gd name="connsiteY527" fmla="*/ 443160 h 1367029"/>
                  <a:gd name="connsiteX528" fmla="*/ 6004 w 1081910"/>
                  <a:gd name="connsiteY528" fmla="*/ 437155 h 1367029"/>
                  <a:gd name="connsiteX529" fmla="*/ 6004 w 1081910"/>
                  <a:gd name="connsiteY529" fmla="*/ 437155 h 1367029"/>
                  <a:gd name="connsiteX530" fmla="*/ 6004 w 1081910"/>
                  <a:gd name="connsiteY530" fmla="*/ 497177 h 1367029"/>
                  <a:gd name="connsiteX531" fmla="*/ 0 w 1081910"/>
                  <a:gd name="connsiteY531" fmla="*/ 503181 h 1367029"/>
                  <a:gd name="connsiteX532" fmla="*/ 0 w 1081910"/>
                  <a:gd name="connsiteY532" fmla="*/ 515190 h 1367029"/>
                  <a:gd name="connsiteX533" fmla="*/ 6004 w 1081910"/>
                  <a:gd name="connsiteY533" fmla="*/ 521194 h 1367029"/>
                  <a:gd name="connsiteX534" fmla="*/ 12009 w 1081910"/>
                  <a:gd name="connsiteY534" fmla="*/ 515190 h 1367029"/>
                  <a:gd name="connsiteX535" fmla="*/ 12009 w 1081910"/>
                  <a:gd name="connsiteY535" fmla="*/ 503181 h 1367029"/>
                  <a:gd name="connsiteX536" fmla="*/ 6004 w 1081910"/>
                  <a:gd name="connsiteY536" fmla="*/ 497177 h 1367029"/>
                  <a:gd name="connsiteX537" fmla="*/ 6004 w 1081910"/>
                  <a:gd name="connsiteY537" fmla="*/ 497177 h 1367029"/>
                  <a:gd name="connsiteX538" fmla="*/ 6004 w 1081910"/>
                  <a:gd name="connsiteY538" fmla="*/ 557198 h 1367029"/>
                  <a:gd name="connsiteX539" fmla="*/ 0 w 1081910"/>
                  <a:gd name="connsiteY539" fmla="*/ 563203 h 1367029"/>
                  <a:gd name="connsiteX540" fmla="*/ 0 w 1081910"/>
                  <a:gd name="connsiteY540" fmla="*/ 575212 h 1367029"/>
                  <a:gd name="connsiteX541" fmla="*/ 6004 w 1081910"/>
                  <a:gd name="connsiteY541" fmla="*/ 581216 h 1367029"/>
                  <a:gd name="connsiteX542" fmla="*/ 12009 w 1081910"/>
                  <a:gd name="connsiteY542" fmla="*/ 575212 h 1367029"/>
                  <a:gd name="connsiteX543" fmla="*/ 12009 w 1081910"/>
                  <a:gd name="connsiteY543" fmla="*/ 563203 h 1367029"/>
                  <a:gd name="connsiteX544" fmla="*/ 6004 w 1081910"/>
                  <a:gd name="connsiteY544" fmla="*/ 557198 h 1367029"/>
                  <a:gd name="connsiteX545" fmla="*/ 6004 w 1081910"/>
                  <a:gd name="connsiteY545" fmla="*/ 557198 h 1367029"/>
                  <a:gd name="connsiteX546" fmla="*/ 6004 w 1081910"/>
                  <a:gd name="connsiteY546" fmla="*/ 617220 h 1367029"/>
                  <a:gd name="connsiteX547" fmla="*/ 0 w 1081910"/>
                  <a:gd name="connsiteY547" fmla="*/ 623224 h 1367029"/>
                  <a:gd name="connsiteX548" fmla="*/ 0 w 1081910"/>
                  <a:gd name="connsiteY548" fmla="*/ 635233 h 1367029"/>
                  <a:gd name="connsiteX549" fmla="*/ 6004 w 1081910"/>
                  <a:gd name="connsiteY549" fmla="*/ 641238 h 1367029"/>
                  <a:gd name="connsiteX550" fmla="*/ 12009 w 1081910"/>
                  <a:gd name="connsiteY550" fmla="*/ 635233 h 1367029"/>
                  <a:gd name="connsiteX551" fmla="*/ 12009 w 1081910"/>
                  <a:gd name="connsiteY551" fmla="*/ 623224 h 1367029"/>
                  <a:gd name="connsiteX552" fmla="*/ 6004 w 1081910"/>
                  <a:gd name="connsiteY552" fmla="*/ 617220 h 1367029"/>
                  <a:gd name="connsiteX553" fmla="*/ 6004 w 1081910"/>
                  <a:gd name="connsiteY553" fmla="*/ 617220 h 1367029"/>
                  <a:gd name="connsiteX554" fmla="*/ 6004 w 1081910"/>
                  <a:gd name="connsiteY554" fmla="*/ 677264 h 1367029"/>
                  <a:gd name="connsiteX555" fmla="*/ 0 w 1081910"/>
                  <a:gd name="connsiteY555" fmla="*/ 683268 h 1367029"/>
                  <a:gd name="connsiteX556" fmla="*/ 0 w 1081910"/>
                  <a:gd name="connsiteY556" fmla="*/ 695277 h 1367029"/>
                  <a:gd name="connsiteX557" fmla="*/ 6004 w 1081910"/>
                  <a:gd name="connsiteY557" fmla="*/ 701281 h 1367029"/>
                  <a:gd name="connsiteX558" fmla="*/ 12009 w 1081910"/>
                  <a:gd name="connsiteY558" fmla="*/ 695277 h 1367029"/>
                  <a:gd name="connsiteX559" fmla="*/ 12009 w 1081910"/>
                  <a:gd name="connsiteY559" fmla="*/ 683268 h 1367029"/>
                  <a:gd name="connsiteX560" fmla="*/ 6004 w 1081910"/>
                  <a:gd name="connsiteY560" fmla="*/ 677264 h 1367029"/>
                  <a:gd name="connsiteX561" fmla="*/ 6004 w 1081910"/>
                  <a:gd name="connsiteY561" fmla="*/ 677264 h 1367029"/>
                  <a:gd name="connsiteX562" fmla="*/ 6004 w 1081910"/>
                  <a:gd name="connsiteY562" fmla="*/ 737285 h 1367029"/>
                  <a:gd name="connsiteX563" fmla="*/ 0 w 1081910"/>
                  <a:gd name="connsiteY563" fmla="*/ 743290 h 1367029"/>
                  <a:gd name="connsiteX564" fmla="*/ 0 w 1081910"/>
                  <a:gd name="connsiteY564" fmla="*/ 755299 h 1367029"/>
                  <a:gd name="connsiteX565" fmla="*/ 6004 w 1081910"/>
                  <a:gd name="connsiteY565" fmla="*/ 761303 h 1367029"/>
                  <a:gd name="connsiteX566" fmla="*/ 12009 w 1081910"/>
                  <a:gd name="connsiteY566" fmla="*/ 755299 h 1367029"/>
                  <a:gd name="connsiteX567" fmla="*/ 12009 w 1081910"/>
                  <a:gd name="connsiteY567" fmla="*/ 743290 h 1367029"/>
                  <a:gd name="connsiteX568" fmla="*/ 6004 w 1081910"/>
                  <a:gd name="connsiteY568" fmla="*/ 737285 h 1367029"/>
                  <a:gd name="connsiteX569" fmla="*/ 6004 w 1081910"/>
                  <a:gd name="connsiteY569" fmla="*/ 737285 h 1367029"/>
                  <a:gd name="connsiteX570" fmla="*/ 6004 w 1081910"/>
                  <a:gd name="connsiteY570" fmla="*/ 797307 h 1367029"/>
                  <a:gd name="connsiteX571" fmla="*/ 0 w 1081910"/>
                  <a:gd name="connsiteY571" fmla="*/ 803311 h 1367029"/>
                  <a:gd name="connsiteX572" fmla="*/ 0 w 1081910"/>
                  <a:gd name="connsiteY572" fmla="*/ 815320 h 1367029"/>
                  <a:gd name="connsiteX573" fmla="*/ 6004 w 1081910"/>
                  <a:gd name="connsiteY573" fmla="*/ 821324 h 1367029"/>
                  <a:gd name="connsiteX574" fmla="*/ 12009 w 1081910"/>
                  <a:gd name="connsiteY574" fmla="*/ 815320 h 1367029"/>
                  <a:gd name="connsiteX575" fmla="*/ 12009 w 1081910"/>
                  <a:gd name="connsiteY575" fmla="*/ 803311 h 1367029"/>
                  <a:gd name="connsiteX576" fmla="*/ 6004 w 1081910"/>
                  <a:gd name="connsiteY576" fmla="*/ 797307 h 1367029"/>
                  <a:gd name="connsiteX577" fmla="*/ 6004 w 1081910"/>
                  <a:gd name="connsiteY577" fmla="*/ 797307 h 1367029"/>
                  <a:gd name="connsiteX578" fmla="*/ 6004 w 1081910"/>
                  <a:gd name="connsiteY578" fmla="*/ 857328 h 1367029"/>
                  <a:gd name="connsiteX579" fmla="*/ 0 w 1081910"/>
                  <a:gd name="connsiteY579" fmla="*/ 863333 h 1367029"/>
                  <a:gd name="connsiteX580" fmla="*/ 0 w 1081910"/>
                  <a:gd name="connsiteY580" fmla="*/ 875342 h 1367029"/>
                  <a:gd name="connsiteX581" fmla="*/ 6004 w 1081910"/>
                  <a:gd name="connsiteY581" fmla="*/ 881346 h 1367029"/>
                  <a:gd name="connsiteX582" fmla="*/ 12009 w 1081910"/>
                  <a:gd name="connsiteY582" fmla="*/ 875342 h 1367029"/>
                  <a:gd name="connsiteX583" fmla="*/ 12009 w 1081910"/>
                  <a:gd name="connsiteY583" fmla="*/ 863333 h 1367029"/>
                  <a:gd name="connsiteX584" fmla="*/ 6004 w 1081910"/>
                  <a:gd name="connsiteY584" fmla="*/ 857328 h 1367029"/>
                  <a:gd name="connsiteX585" fmla="*/ 6004 w 1081910"/>
                  <a:gd name="connsiteY585" fmla="*/ 857328 h 1367029"/>
                  <a:gd name="connsiteX586" fmla="*/ 6004 w 1081910"/>
                  <a:gd name="connsiteY586" fmla="*/ 917350 h 1367029"/>
                  <a:gd name="connsiteX587" fmla="*/ 0 w 1081910"/>
                  <a:gd name="connsiteY587" fmla="*/ 923354 h 1367029"/>
                  <a:gd name="connsiteX588" fmla="*/ 0 w 1081910"/>
                  <a:gd name="connsiteY588" fmla="*/ 935363 h 1367029"/>
                  <a:gd name="connsiteX589" fmla="*/ 6004 w 1081910"/>
                  <a:gd name="connsiteY589" fmla="*/ 941367 h 1367029"/>
                  <a:gd name="connsiteX590" fmla="*/ 12009 w 1081910"/>
                  <a:gd name="connsiteY590" fmla="*/ 935363 h 1367029"/>
                  <a:gd name="connsiteX591" fmla="*/ 12009 w 1081910"/>
                  <a:gd name="connsiteY591" fmla="*/ 923354 h 1367029"/>
                  <a:gd name="connsiteX592" fmla="*/ 6004 w 1081910"/>
                  <a:gd name="connsiteY592" fmla="*/ 917350 h 1367029"/>
                  <a:gd name="connsiteX593" fmla="*/ 6004 w 1081910"/>
                  <a:gd name="connsiteY593" fmla="*/ 917350 h 1367029"/>
                  <a:gd name="connsiteX594" fmla="*/ 6004 w 1081910"/>
                  <a:gd name="connsiteY594" fmla="*/ 977371 h 1367029"/>
                  <a:gd name="connsiteX595" fmla="*/ 0 w 1081910"/>
                  <a:gd name="connsiteY595" fmla="*/ 983376 h 1367029"/>
                  <a:gd name="connsiteX596" fmla="*/ 0 w 1081910"/>
                  <a:gd name="connsiteY596" fmla="*/ 995384 h 1367029"/>
                  <a:gd name="connsiteX597" fmla="*/ 6004 w 1081910"/>
                  <a:gd name="connsiteY597" fmla="*/ 1001389 h 1367029"/>
                  <a:gd name="connsiteX598" fmla="*/ 12009 w 1081910"/>
                  <a:gd name="connsiteY598" fmla="*/ 995384 h 1367029"/>
                  <a:gd name="connsiteX599" fmla="*/ 12009 w 1081910"/>
                  <a:gd name="connsiteY599" fmla="*/ 983376 h 1367029"/>
                  <a:gd name="connsiteX600" fmla="*/ 6004 w 1081910"/>
                  <a:gd name="connsiteY600" fmla="*/ 977371 h 1367029"/>
                  <a:gd name="connsiteX601" fmla="*/ 6004 w 1081910"/>
                  <a:gd name="connsiteY601" fmla="*/ 977371 h 1367029"/>
                  <a:gd name="connsiteX602" fmla="*/ 6004 w 1081910"/>
                  <a:gd name="connsiteY602" fmla="*/ 1037393 h 1367029"/>
                  <a:gd name="connsiteX603" fmla="*/ 0 w 1081910"/>
                  <a:gd name="connsiteY603" fmla="*/ 1043397 h 1367029"/>
                  <a:gd name="connsiteX604" fmla="*/ 0 w 1081910"/>
                  <a:gd name="connsiteY604" fmla="*/ 1055406 h 1367029"/>
                  <a:gd name="connsiteX605" fmla="*/ 6004 w 1081910"/>
                  <a:gd name="connsiteY605" fmla="*/ 1061411 h 1367029"/>
                  <a:gd name="connsiteX606" fmla="*/ 12009 w 1081910"/>
                  <a:gd name="connsiteY606" fmla="*/ 1055406 h 1367029"/>
                  <a:gd name="connsiteX607" fmla="*/ 12009 w 1081910"/>
                  <a:gd name="connsiteY607" fmla="*/ 1043397 h 1367029"/>
                  <a:gd name="connsiteX608" fmla="*/ 6004 w 1081910"/>
                  <a:gd name="connsiteY608" fmla="*/ 1037393 h 1367029"/>
                  <a:gd name="connsiteX609" fmla="*/ 6004 w 1081910"/>
                  <a:gd name="connsiteY609" fmla="*/ 1037393 h 1367029"/>
                  <a:gd name="connsiteX610" fmla="*/ 6004 w 1081910"/>
                  <a:gd name="connsiteY610" fmla="*/ 1097437 h 1367029"/>
                  <a:gd name="connsiteX611" fmla="*/ 0 w 1081910"/>
                  <a:gd name="connsiteY611" fmla="*/ 1103441 h 1367029"/>
                  <a:gd name="connsiteX612" fmla="*/ 0 w 1081910"/>
                  <a:gd name="connsiteY612" fmla="*/ 1115450 h 1367029"/>
                  <a:gd name="connsiteX613" fmla="*/ 6004 w 1081910"/>
                  <a:gd name="connsiteY613" fmla="*/ 1121454 h 1367029"/>
                  <a:gd name="connsiteX614" fmla="*/ 12009 w 1081910"/>
                  <a:gd name="connsiteY614" fmla="*/ 1115450 h 1367029"/>
                  <a:gd name="connsiteX615" fmla="*/ 12009 w 1081910"/>
                  <a:gd name="connsiteY615" fmla="*/ 1103441 h 1367029"/>
                  <a:gd name="connsiteX616" fmla="*/ 6004 w 1081910"/>
                  <a:gd name="connsiteY616" fmla="*/ 1097437 h 1367029"/>
                  <a:gd name="connsiteX617" fmla="*/ 6004 w 1081910"/>
                  <a:gd name="connsiteY617" fmla="*/ 1097437 h 1367029"/>
                  <a:gd name="connsiteX618" fmla="*/ 6004 w 1081910"/>
                  <a:gd name="connsiteY618" fmla="*/ 1157458 h 1367029"/>
                  <a:gd name="connsiteX619" fmla="*/ 0 w 1081910"/>
                  <a:gd name="connsiteY619" fmla="*/ 1163463 h 1367029"/>
                  <a:gd name="connsiteX620" fmla="*/ 0 w 1081910"/>
                  <a:gd name="connsiteY620" fmla="*/ 1175471 h 1367029"/>
                  <a:gd name="connsiteX621" fmla="*/ 6004 w 1081910"/>
                  <a:gd name="connsiteY621" fmla="*/ 1181476 h 1367029"/>
                  <a:gd name="connsiteX622" fmla="*/ 12009 w 1081910"/>
                  <a:gd name="connsiteY622" fmla="*/ 1175471 h 1367029"/>
                  <a:gd name="connsiteX623" fmla="*/ 12009 w 1081910"/>
                  <a:gd name="connsiteY623" fmla="*/ 1163463 h 1367029"/>
                  <a:gd name="connsiteX624" fmla="*/ 6004 w 1081910"/>
                  <a:gd name="connsiteY624" fmla="*/ 1157458 h 1367029"/>
                  <a:gd name="connsiteX625" fmla="*/ 6004 w 1081910"/>
                  <a:gd name="connsiteY625" fmla="*/ 1157458 h 1367029"/>
                  <a:gd name="connsiteX626" fmla="*/ 6632 w 1081910"/>
                  <a:gd name="connsiteY626" fmla="*/ 1216920 h 1367029"/>
                  <a:gd name="connsiteX627" fmla="*/ 6094 w 1081910"/>
                  <a:gd name="connsiteY627" fmla="*/ 1216942 h 1367029"/>
                  <a:gd name="connsiteX628" fmla="*/ 650 w 1081910"/>
                  <a:gd name="connsiteY628" fmla="*/ 1223462 h 1367029"/>
                  <a:gd name="connsiteX629" fmla="*/ 1456 w 1081910"/>
                  <a:gd name="connsiteY629" fmla="*/ 1230564 h 1367029"/>
                  <a:gd name="connsiteX630" fmla="*/ 1456 w 1081910"/>
                  <a:gd name="connsiteY630" fmla="*/ 1230564 h 1367029"/>
                  <a:gd name="connsiteX631" fmla="*/ 1501 w 1081910"/>
                  <a:gd name="connsiteY631" fmla="*/ 1230922 h 1367029"/>
                  <a:gd name="connsiteX632" fmla="*/ 1501 w 1081910"/>
                  <a:gd name="connsiteY632" fmla="*/ 1230945 h 1367029"/>
                  <a:gd name="connsiteX633" fmla="*/ 1546 w 1081910"/>
                  <a:gd name="connsiteY633" fmla="*/ 1231191 h 1367029"/>
                  <a:gd name="connsiteX634" fmla="*/ 1546 w 1081910"/>
                  <a:gd name="connsiteY634" fmla="*/ 1231191 h 1367029"/>
                  <a:gd name="connsiteX635" fmla="*/ 1568 w 1081910"/>
                  <a:gd name="connsiteY635" fmla="*/ 1231281 h 1367029"/>
                  <a:gd name="connsiteX636" fmla="*/ 1568 w 1081910"/>
                  <a:gd name="connsiteY636" fmla="*/ 1231303 h 1367029"/>
                  <a:gd name="connsiteX637" fmla="*/ 1613 w 1081910"/>
                  <a:gd name="connsiteY637" fmla="*/ 1231550 h 1367029"/>
                  <a:gd name="connsiteX638" fmla="*/ 1613 w 1081910"/>
                  <a:gd name="connsiteY638" fmla="*/ 1231572 h 1367029"/>
                  <a:gd name="connsiteX639" fmla="*/ 1613 w 1081910"/>
                  <a:gd name="connsiteY639" fmla="*/ 1231639 h 1367029"/>
                  <a:gd name="connsiteX640" fmla="*/ 1613 w 1081910"/>
                  <a:gd name="connsiteY640" fmla="*/ 1231684 h 1367029"/>
                  <a:gd name="connsiteX641" fmla="*/ 1613 w 1081910"/>
                  <a:gd name="connsiteY641" fmla="*/ 1231751 h 1367029"/>
                  <a:gd name="connsiteX642" fmla="*/ 1613 w 1081910"/>
                  <a:gd name="connsiteY642" fmla="*/ 1231796 h 1367029"/>
                  <a:gd name="connsiteX643" fmla="*/ 1636 w 1081910"/>
                  <a:gd name="connsiteY643" fmla="*/ 1231908 h 1367029"/>
                  <a:gd name="connsiteX644" fmla="*/ 1636 w 1081910"/>
                  <a:gd name="connsiteY644" fmla="*/ 1231975 h 1367029"/>
                  <a:gd name="connsiteX645" fmla="*/ 1636 w 1081910"/>
                  <a:gd name="connsiteY645" fmla="*/ 1232020 h 1367029"/>
                  <a:gd name="connsiteX646" fmla="*/ 1636 w 1081910"/>
                  <a:gd name="connsiteY646" fmla="*/ 1232087 h 1367029"/>
                  <a:gd name="connsiteX647" fmla="*/ 1636 w 1081910"/>
                  <a:gd name="connsiteY647" fmla="*/ 1232132 h 1367029"/>
                  <a:gd name="connsiteX648" fmla="*/ 1658 w 1081910"/>
                  <a:gd name="connsiteY648" fmla="*/ 1232200 h 1367029"/>
                  <a:gd name="connsiteX649" fmla="*/ 1658 w 1081910"/>
                  <a:gd name="connsiteY649" fmla="*/ 1232244 h 1367029"/>
                  <a:gd name="connsiteX650" fmla="*/ 1680 w 1081910"/>
                  <a:gd name="connsiteY650" fmla="*/ 1232334 h 1367029"/>
                  <a:gd name="connsiteX651" fmla="*/ 1680 w 1081910"/>
                  <a:gd name="connsiteY651" fmla="*/ 1232379 h 1367029"/>
                  <a:gd name="connsiteX652" fmla="*/ 1703 w 1081910"/>
                  <a:gd name="connsiteY652" fmla="*/ 1232468 h 1367029"/>
                  <a:gd name="connsiteX653" fmla="*/ 1703 w 1081910"/>
                  <a:gd name="connsiteY653" fmla="*/ 1232513 h 1367029"/>
                  <a:gd name="connsiteX654" fmla="*/ 1725 w 1081910"/>
                  <a:gd name="connsiteY654" fmla="*/ 1232737 h 1367029"/>
                  <a:gd name="connsiteX655" fmla="*/ 1725 w 1081910"/>
                  <a:gd name="connsiteY655" fmla="*/ 1232760 h 1367029"/>
                  <a:gd name="connsiteX656" fmla="*/ 1748 w 1081910"/>
                  <a:gd name="connsiteY656" fmla="*/ 1232849 h 1367029"/>
                  <a:gd name="connsiteX657" fmla="*/ 1748 w 1081910"/>
                  <a:gd name="connsiteY657" fmla="*/ 1232872 h 1367029"/>
                  <a:gd name="connsiteX658" fmla="*/ 1792 w 1081910"/>
                  <a:gd name="connsiteY658" fmla="*/ 1233096 h 1367029"/>
                  <a:gd name="connsiteX659" fmla="*/ 1792 w 1081910"/>
                  <a:gd name="connsiteY659" fmla="*/ 1233118 h 1367029"/>
                  <a:gd name="connsiteX660" fmla="*/ 1815 w 1081910"/>
                  <a:gd name="connsiteY660" fmla="*/ 1233208 h 1367029"/>
                  <a:gd name="connsiteX661" fmla="*/ 1815 w 1081910"/>
                  <a:gd name="connsiteY661" fmla="*/ 1233230 h 1367029"/>
                  <a:gd name="connsiteX662" fmla="*/ 1860 w 1081910"/>
                  <a:gd name="connsiteY662" fmla="*/ 1233454 h 1367029"/>
                  <a:gd name="connsiteX663" fmla="*/ 1860 w 1081910"/>
                  <a:gd name="connsiteY663" fmla="*/ 1233477 h 1367029"/>
                  <a:gd name="connsiteX664" fmla="*/ 1882 w 1081910"/>
                  <a:gd name="connsiteY664" fmla="*/ 1233589 h 1367029"/>
                  <a:gd name="connsiteX665" fmla="*/ 1882 w 1081910"/>
                  <a:gd name="connsiteY665" fmla="*/ 1233611 h 1367029"/>
                  <a:gd name="connsiteX666" fmla="*/ 1949 w 1081910"/>
                  <a:gd name="connsiteY666" fmla="*/ 1233969 h 1367029"/>
                  <a:gd name="connsiteX667" fmla="*/ 1949 w 1081910"/>
                  <a:gd name="connsiteY667" fmla="*/ 1233969 h 1367029"/>
                  <a:gd name="connsiteX668" fmla="*/ 2173 w 1081910"/>
                  <a:gd name="connsiteY668" fmla="*/ 1235403 h 1367029"/>
                  <a:gd name="connsiteX669" fmla="*/ 8088 w 1081910"/>
                  <a:gd name="connsiteY669" fmla="*/ 1240399 h 1367029"/>
                  <a:gd name="connsiteX670" fmla="*/ 9074 w 1081910"/>
                  <a:gd name="connsiteY670" fmla="*/ 1240310 h 1367029"/>
                  <a:gd name="connsiteX671" fmla="*/ 14003 w 1081910"/>
                  <a:gd name="connsiteY671" fmla="*/ 1233409 h 1367029"/>
                  <a:gd name="connsiteX672" fmla="*/ 12591 w 1081910"/>
                  <a:gd name="connsiteY672" fmla="*/ 1222409 h 1367029"/>
                  <a:gd name="connsiteX673" fmla="*/ 6632 w 1081910"/>
                  <a:gd name="connsiteY673" fmla="*/ 1216920 h 1367029"/>
                  <a:gd name="connsiteX674" fmla="*/ 6632 w 1081910"/>
                  <a:gd name="connsiteY674" fmla="*/ 1216920 h 1367029"/>
                  <a:gd name="connsiteX675" fmla="*/ 22494 w 1081910"/>
                  <a:gd name="connsiteY675" fmla="*/ 1272057 h 1367029"/>
                  <a:gd name="connsiteX676" fmla="*/ 19761 w 1081910"/>
                  <a:gd name="connsiteY676" fmla="*/ 1272707 h 1367029"/>
                  <a:gd name="connsiteX677" fmla="*/ 17139 w 1081910"/>
                  <a:gd name="connsiteY677" fmla="*/ 1280772 h 1367029"/>
                  <a:gd name="connsiteX678" fmla="*/ 17386 w 1081910"/>
                  <a:gd name="connsiteY678" fmla="*/ 1281265 h 1367029"/>
                  <a:gd name="connsiteX679" fmla="*/ 17386 w 1081910"/>
                  <a:gd name="connsiteY679" fmla="*/ 1281265 h 1367029"/>
                  <a:gd name="connsiteX680" fmla="*/ 17543 w 1081910"/>
                  <a:gd name="connsiteY680" fmla="*/ 1281579 h 1367029"/>
                  <a:gd name="connsiteX681" fmla="*/ 17543 w 1081910"/>
                  <a:gd name="connsiteY681" fmla="*/ 1281601 h 1367029"/>
                  <a:gd name="connsiteX682" fmla="*/ 17632 w 1081910"/>
                  <a:gd name="connsiteY682" fmla="*/ 1281758 h 1367029"/>
                  <a:gd name="connsiteX683" fmla="*/ 17632 w 1081910"/>
                  <a:gd name="connsiteY683" fmla="*/ 1281781 h 1367029"/>
                  <a:gd name="connsiteX684" fmla="*/ 17699 w 1081910"/>
                  <a:gd name="connsiteY684" fmla="*/ 1281915 h 1367029"/>
                  <a:gd name="connsiteX685" fmla="*/ 17722 w 1081910"/>
                  <a:gd name="connsiteY685" fmla="*/ 1281937 h 1367029"/>
                  <a:gd name="connsiteX686" fmla="*/ 17789 w 1081910"/>
                  <a:gd name="connsiteY686" fmla="*/ 1282072 h 1367029"/>
                  <a:gd name="connsiteX687" fmla="*/ 17812 w 1081910"/>
                  <a:gd name="connsiteY687" fmla="*/ 1282116 h 1367029"/>
                  <a:gd name="connsiteX688" fmla="*/ 17879 w 1081910"/>
                  <a:gd name="connsiteY688" fmla="*/ 1282229 h 1367029"/>
                  <a:gd name="connsiteX689" fmla="*/ 17901 w 1081910"/>
                  <a:gd name="connsiteY689" fmla="*/ 1282251 h 1367029"/>
                  <a:gd name="connsiteX690" fmla="*/ 17968 w 1081910"/>
                  <a:gd name="connsiteY690" fmla="*/ 1282385 h 1367029"/>
                  <a:gd name="connsiteX691" fmla="*/ 17991 w 1081910"/>
                  <a:gd name="connsiteY691" fmla="*/ 1282430 h 1367029"/>
                  <a:gd name="connsiteX692" fmla="*/ 18058 w 1081910"/>
                  <a:gd name="connsiteY692" fmla="*/ 1282565 h 1367029"/>
                  <a:gd name="connsiteX693" fmla="*/ 18080 w 1081910"/>
                  <a:gd name="connsiteY693" fmla="*/ 1282610 h 1367029"/>
                  <a:gd name="connsiteX694" fmla="*/ 18148 w 1081910"/>
                  <a:gd name="connsiteY694" fmla="*/ 1282721 h 1367029"/>
                  <a:gd name="connsiteX695" fmla="*/ 18170 w 1081910"/>
                  <a:gd name="connsiteY695" fmla="*/ 1282766 h 1367029"/>
                  <a:gd name="connsiteX696" fmla="*/ 18237 w 1081910"/>
                  <a:gd name="connsiteY696" fmla="*/ 1282901 h 1367029"/>
                  <a:gd name="connsiteX697" fmla="*/ 18260 w 1081910"/>
                  <a:gd name="connsiteY697" fmla="*/ 1282945 h 1367029"/>
                  <a:gd name="connsiteX698" fmla="*/ 18304 w 1081910"/>
                  <a:gd name="connsiteY698" fmla="*/ 1283035 h 1367029"/>
                  <a:gd name="connsiteX699" fmla="*/ 18327 w 1081910"/>
                  <a:gd name="connsiteY699" fmla="*/ 1283080 h 1367029"/>
                  <a:gd name="connsiteX700" fmla="*/ 18394 w 1081910"/>
                  <a:gd name="connsiteY700" fmla="*/ 1283215 h 1367029"/>
                  <a:gd name="connsiteX701" fmla="*/ 18416 w 1081910"/>
                  <a:gd name="connsiteY701" fmla="*/ 1283259 h 1367029"/>
                  <a:gd name="connsiteX702" fmla="*/ 18461 w 1081910"/>
                  <a:gd name="connsiteY702" fmla="*/ 1283349 h 1367029"/>
                  <a:gd name="connsiteX703" fmla="*/ 18506 w 1081910"/>
                  <a:gd name="connsiteY703" fmla="*/ 1283416 h 1367029"/>
                  <a:gd name="connsiteX704" fmla="*/ 18573 w 1081910"/>
                  <a:gd name="connsiteY704" fmla="*/ 1283528 h 1367029"/>
                  <a:gd name="connsiteX705" fmla="*/ 18596 w 1081910"/>
                  <a:gd name="connsiteY705" fmla="*/ 1283595 h 1367029"/>
                  <a:gd name="connsiteX706" fmla="*/ 18641 w 1081910"/>
                  <a:gd name="connsiteY706" fmla="*/ 1283685 h 1367029"/>
                  <a:gd name="connsiteX707" fmla="*/ 18685 w 1081910"/>
                  <a:gd name="connsiteY707" fmla="*/ 1283752 h 1367029"/>
                  <a:gd name="connsiteX708" fmla="*/ 18730 w 1081910"/>
                  <a:gd name="connsiteY708" fmla="*/ 1283842 h 1367029"/>
                  <a:gd name="connsiteX709" fmla="*/ 18753 w 1081910"/>
                  <a:gd name="connsiteY709" fmla="*/ 1283909 h 1367029"/>
                  <a:gd name="connsiteX710" fmla="*/ 18820 w 1081910"/>
                  <a:gd name="connsiteY710" fmla="*/ 1284043 h 1367029"/>
                  <a:gd name="connsiteX711" fmla="*/ 18842 w 1081910"/>
                  <a:gd name="connsiteY711" fmla="*/ 1284088 h 1367029"/>
                  <a:gd name="connsiteX712" fmla="*/ 18887 w 1081910"/>
                  <a:gd name="connsiteY712" fmla="*/ 1284178 h 1367029"/>
                  <a:gd name="connsiteX713" fmla="*/ 18909 w 1081910"/>
                  <a:gd name="connsiteY713" fmla="*/ 1284223 h 1367029"/>
                  <a:gd name="connsiteX714" fmla="*/ 18977 w 1081910"/>
                  <a:gd name="connsiteY714" fmla="*/ 1284357 h 1367029"/>
                  <a:gd name="connsiteX715" fmla="*/ 18999 w 1081910"/>
                  <a:gd name="connsiteY715" fmla="*/ 1284402 h 1367029"/>
                  <a:gd name="connsiteX716" fmla="*/ 19066 w 1081910"/>
                  <a:gd name="connsiteY716" fmla="*/ 1284514 h 1367029"/>
                  <a:gd name="connsiteX717" fmla="*/ 19089 w 1081910"/>
                  <a:gd name="connsiteY717" fmla="*/ 1284559 h 1367029"/>
                  <a:gd name="connsiteX718" fmla="*/ 19156 w 1081910"/>
                  <a:gd name="connsiteY718" fmla="*/ 1284693 h 1367029"/>
                  <a:gd name="connsiteX719" fmla="*/ 19178 w 1081910"/>
                  <a:gd name="connsiteY719" fmla="*/ 1284738 h 1367029"/>
                  <a:gd name="connsiteX720" fmla="*/ 19245 w 1081910"/>
                  <a:gd name="connsiteY720" fmla="*/ 1284850 h 1367029"/>
                  <a:gd name="connsiteX721" fmla="*/ 19268 w 1081910"/>
                  <a:gd name="connsiteY721" fmla="*/ 1284895 h 1367029"/>
                  <a:gd name="connsiteX722" fmla="*/ 19335 w 1081910"/>
                  <a:gd name="connsiteY722" fmla="*/ 1285007 h 1367029"/>
                  <a:gd name="connsiteX723" fmla="*/ 19357 w 1081910"/>
                  <a:gd name="connsiteY723" fmla="*/ 1285052 h 1367029"/>
                  <a:gd name="connsiteX724" fmla="*/ 19425 w 1081910"/>
                  <a:gd name="connsiteY724" fmla="*/ 1285186 h 1367029"/>
                  <a:gd name="connsiteX725" fmla="*/ 19447 w 1081910"/>
                  <a:gd name="connsiteY725" fmla="*/ 1285208 h 1367029"/>
                  <a:gd name="connsiteX726" fmla="*/ 19514 w 1081910"/>
                  <a:gd name="connsiteY726" fmla="*/ 1285320 h 1367029"/>
                  <a:gd name="connsiteX727" fmla="*/ 19537 w 1081910"/>
                  <a:gd name="connsiteY727" fmla="*/ 1285365 h 1367029"/>
                  <a:gd name="connsiteX728" fmla="*/ 19604 w 1081910"/>
                  <a:gd name="connsiteY728" fmla="*/ 1285500 h 1367029"/>
                  <a:gd name="connsiteX729" fmla="*/ 19626 w 1081910"/>
                  <a:gd name="connsiteY729" fmla="*/ 1285544 h 1367029"/>
                  <a:gd name="connsiteX730" fmla="*/ 19694 w 1081910"/>
                  <a:gd name="connsiteY730" fmla="*/ 1285679 h 1367029"/>
                  <a:gd name="connsiteX731" fmla="*/ 19694 w 1081910"/>
                  <a:gd name="connsiteY731" fmla="*/ 1285701 h 1367029"/>
                  <a:gd name="connsiteX732" fmla="*/ 19783 w 1081910"/>
                  <a:gd name="connsiteY732" fmla="*/ 1285858 h 1367029"/>
                  <a:gd name="connsiteX733" fmla="*/ 19806 w 1081910"/>
                  <a:gd name="connsiteY733" fmla="*/ 1285881 h 1367029"/>
                  <a:gd name="connsiteX734" fmla="*/ 19985 w 1081910"/>
                  <a:gd name="connsiteY734" fmla="*/ 1286194 h 1367029"/>
                  <a:gd name="connsiteX735" fmla="*/ 19985 w 1081910"/>
                  <a:gd name="connsiteY735" fmla="*/ 1286217 h 1367029"/>
                  <a:gd name="connsiteX736" fmla="*/ 20074 w 1081910"/>
                  <a:gd name="connsiteY736" fmla="*/ 1286373 h 1367029"/>
                  <a:gd name="connsiteX737" fmla="*/ 20074 w 1081910"/>
                  <a:gd name="connsiteY737" fmla="*/ 1286373 h 1367029"/>
                  <a:gd name="connsiteX738" fmla="*/ 20254 w 1081910"/>
                  <a:gd name="connsiteY738" fmla="*/ 1286687 h 1367029"/>
                  <a:gd name="connsiteX739" fmla="*/ 20254 w 1081910"/>
                  <a:gd name="connsiteY739" fmla="*/ 1286687 h 1367029"/>
                  <a:gd name="connsiteX740" fmla="*/ 22920 w 1081910"/>
                  <a:gd name="connsiteY740" fmla="*/ 1291213 h 1367029"/>
                  <a:gd name="connsiteX741" fmla="*/ 28050 w 1081910"/>
                  <a:gd name="connsiteY741" fmla="*/ 1294081 h 1367029"/>
                  <a:gd name="connsiteX742" fmla="*/ 31165 w 1081910"/>
                  <a:gd name="connsiteY742" fmla="*/ 1293207 h 1367029"/>
                  <a:gd name="connsiteX743" fmla="*/ 33159 w 1081910"/>
                  <a:gd name="connsiteY743" fmla="*/ 1284962 h 1367029"/>
                  <a:gd name="connsiteX744" fmla="*/ 27759 w 1081910"/>
                  <a:gd name="connsiteY744" fmla="*/ 1275283 h 1367029"/>
                  <a:gd name="connsiteX745" fmla="*/ 22494 w 1081910"/>
                  <a:gd name="connsiteY745" fmla="*/ 1272057 h 1367029"/>
                  <a:gd name="connsiteX746" fmla="*/ 22494 w 1081910"/>
                  <a:gd name="connsiteY746" fmla="*/ 1272057 h 1367029"/>
                  <a:gd name="connsiteX747" fmla="*/ 57759 w 1081910"/>
                  <a:gd name="connsiteY747" fmla="*/ 1317359 h 1367029"/>
                  <a:gd name="connsiteX748" fmla="*/ 53233 w 1081910"/>
                  <a:gd name="connsiteY748" fmla="*/ 1319397 h 1367029"/>
                  <a:gd name="connsiteX749" fmla="*/ 53771 w 1081910"/>
                  <a:gd name="connsiteY749" fmla="*/ 1327844 h 1367029"/>
                  <a:gd name="connsiteX750" fmla="*/ 54981 w 1081910"/>
                  <a:gd name="connsiteY750" fmla="*/ 1328897 h 1367029"/>
                  <a:gd name="connsiteX751" fmla="*/ 55003 w 1081910"/>
                  <a:gd name="connsiteY751" fmla="*/ 1328897 h 1367029"/>
                  <a:gd name="connsiteX752" fmla="*/ 55249 w 1081910"/>
                  <a:gd name="connsiteY752" fmla="*/ 1329121 h 1367029"/>
                  <a:gd name="connsiteX753" fmla="*/ 55294 w 1081910"/>
                  <a:gd name="connsiteY753" fmla="*/ 1329166 h 1367029"/>
                  <a:gd name="connsiteX754" fmla="*/ 55406 w 1081910"/>
                  <a:gd name="connsiteY754" fmla="*/ 1329256 h 1367029"/>
                  <a:gd name="connsiteX755" fmla="*/ 55451 w 1081910"/>
                  <a:gd name="connsiteY755" fmla="*/ 1329300 h 1367029"/>
                  <a:gd name="connsiteX756" fmla="*/ 55518 w 1081910"/>
                  <a:gd name="connsiteY756" fmla="*/ 1329368 h 1367029"/>
                  <a:gd name="connsiteX757" fmla="*/ 55585 w 1081910"/>
                  <a:gd name="connsiteY757" fmla="*/ 1329435 h 1367029"/>
                  <a:gd name="connsiteX758" fmla="*/ 55653 w 1081910"/>
                  <a:gd name="connsiteY758" fmla="*/ 1329502 h 1367029"/>
                  <a:gd name="connsiteX759" fmla="*/ 55720 w 1081910"/>
                  <a:gd name="connsiteY759" fmla="*/ 1329569 h 1367029"/>
                  <a:gd name="connsiteX760" fmla="*/ 55765 w 1081910"/>
                  <a:gd name="connsiteY760" fmla="*/ 1329614 h 1367029"/>
                  <a:gd name="connsiteX761" fmla="*/ 55877 w 1081910"/>
                  <a:gd name="connsiteY761" fmla="*/ 1329704 h 1367029"/>
                  <a:gd name="connsiteX762" fmla="*/ 55921 w 1081910"/>
                  <a:gd name="connsiteY762" fmla="*/ 1329726 h 1367029"/>
                  <a:gd name="connsiteX763" fmla="*/ 56011 w 1081910"/>
                  <a:gd name="connsiteY763" fmla="*/ 1329816 h 1367029"/>
                  <a:gd name="connsiteX764" fmla="*/ 56034 w 1081910"/>
                  <a:gd name="connsiteY764" fmla="*/ 1329838 h 1367029"/>
                  <a:gd name="connsiteX765" fmla="*/ 56146 w 1081910"/>
                  <a:gd name="connsiteY765" fmla="*/ 1329950 h 1367029"/>
                  <a:gd name="connsiteX766" fmla="*/ 56168 w 1081910"/>
                  <a:gd name="connsiteY766" fmla="*/ 1329973 h 1367029"/>
                  <a:gd name="connsiteX767" fmla="*/ 56437 w 1081910"/>
                  <a:gd name="connsiteY767" fmla="*/ 1330197 h 1367029"/>
                  <a:gd name="connsiteX768" fmla="*/ 56459 w 1081910"/>
                  <a:gd name="connsiteY768" fmla="*/ 1330219 h 1367029"/>
                  <a:gd name="connsiteX769" fmla="*/ 56594 w 1081910"/>
                  <a:gd name="connsiteY769" fmla="*/ 1330331 h 1367029"/>
                  <a:gd name="connsiteX770" fmla="*/ 56594 w 1081910"/>
                  <a:gd name="connsiteY770" fmla="*/ 1330331 h 1367029"/>
                  <a:gd name="connsiteX771" fmla="*/ 56885 w 1081910"/>
                  <a:gd name="connsiteY771" fmla="*/ 1330577 h 1367029"/>
                  <a:gd name="connsiteX772" fmla="*/ 56885 w 1081910"/>
                  <a:gd name="connsiteY772" fmla="*/ 1330577 h 1367029"/>
                  <a:gd name="connsiteX773" fmla="*/ 60671 w 1081910"/>
                  <a:gd name="connsiteY773" fmla="*/ 1333625 h 1367029"/>
                  <a:gd name="connsiteX774" fmla="*/ 60694 w 1081910"/>
                  <a:gd name="connsiteY774" fmla="*/ 1333625 h 1367029"/>
                  <a:gd name="connsiteX775" fmla="*/ 60828 w 1081910"/>
                  <a:gd name="connsiteY775" fmla="*/ 1333736 h 1367029"/>
                  <a:gd name="connsiteX776" fmla="*/ 60828 w 1081910"/>
                  <a:gd name="connsiteY776" fmla="*/ 1333736 h 1367029"/>
                  <a:gd name="connsiteX777" fmla="*/ 60962 w 1081910"/>
                  <a:gd name="connsiteY777" fmla="*/ 1333849 h 1367029"/>
                  <a:gd name="connsiteX778" fmla="*/ 60985 w 1081910"/>
                  <a:gd name="connsiteY778" fmla="*/ 1333871 h 1367029"/>
                  <a:gd name="connsiteX779" fmla="*/ 61119 w 1081910"/>
                  <a:gd name="connsiteY779" fmla="*/ 1333983 h 1367029"/>
                  <a:gd name="connsiteX780" fmla="*/ 61142 w 1081910"/>
                  <a:gd name="connsiteY780" fmla="*/ 1334005 h 1367029"/>
                  <a:gd name="connsiteX781" fmla="*/ 61254 w 1081910"/>
                  <a:gd name="connsiteY781" fmla="*/ 1334095 h 1367029"/>
                  <a:gd name="connsiteX782" fmla="*/ 61299 w 1081910"/>
                  <a:gd name="connsiteY782" fmla="*/ 1334117 h 1367029"/>
                  <a:gd name="connsiteX783" fmla="*/ 61411 w 1081910"/>
                  <a:gd name="connsiteY783" fmla="*/ 1334207 h 1367029"/>
                  <a:gd name="connsiteX784" fmla="*/ 61478 w 1081910"/>
                  <a:gd name="connsiteY784" fmla="*/ 1334252 h 1367029"/>
                  <a:gd name="connsiteX785" fmla="*/ 61545 w 1081910"/>
                  <a:gd name="connsiteY785" fmla="*/ 1334297 h 1367029"/>
                  <a:gd name="connsiteX786" fmla="*/ 61657 w 1081910"/>
                  <a:gd name="connsiteY786" fmla="*/ 1334386 h 1367029"/>
                  <a:gd name="connsiteX787" fmla="*/ 61702 w 1081910"/>
                  <a:gd name="connsiteY787" fmla="*/ 1334431 h 1367029"/>
                  <a:gd name="connsiteX788" fmla="*/ 61971 w 1081910"/>
                  <a:gd name="connsiteY788" fmla="*/ 1334633 h 1367029"/>
                  <a:gd name="connsiteX789" fmla="*/ 61971 w 1081910"/>
                  <a:gd name="connsiteY789" fmla="*/ 1334633 h 1367029"/>
                  <a:gd name="connsiteX790" fmla="*/ 63113 w 1081910"/>
                  <a:gd name="connsiteY790" fmla="*/ 1335506 h 1367029"/>
                  <a:gd name="connsiteX791" fmla="*/ 66698 w 1081910"/>
                  <a:gd name="connsiteY791" fmla="*/ 1336694 h 1367029"/>
                  <a:gd name="connsiteX792" fmla="*/ 71493 w 1081910"/>
                  <a:gd name="connsiteY792" fmla="*/ 1334297 h 1367029"/>
                  <a:gd name="connsiteX793" fmla="*/ 70305 w 1081910"/>
                  <a:gd name="connsiteY793" fmla="*/ 1325895 h 1367029"/>
                  <a:gd name="connsiteX794" fmla="*/ 61702 w 1081910"/>
                  <a:gd name="connsiteY794" fmla="*/ 1318905 h 1367029"/>
                  <a:gd name="connsiteX795" fmla="*/ 57759 w 1081910"/>
                  <a:gd name="connsiteY795" fmla="*/ 1317359 h 1367029"/>
                  <a:gd name="connsiteX796" fmla="*/ 57759 w 1081910"/>
                  <a:gd name="connsiteY796" fmla="*/ 1317359 h 1367029"/>
                  <a:gd name="connsiteX797" fmla="*/ 107272 w 1081910"/>
                  <a:gd name="connsiteY797" fmla="*/ 1346395 h 1367029"/>
                  <a:gd name="connsiteX798" fmla="*/ 101604 w 1081910"/>
                  <a:gd name="connsiteY798" fmla="*/ 1350405 h 1367029"/>
                  <a:gd name="connsiteX799" fmla="*/ 105256 w 1081910"/>
                  <a:gd name="connsiteY799" fmla="*/ 1358068 h 1367029"/>
                  <a:gd name="connsiteX800" fmla="*/ 116727 w 1081910"/>
                  <a:gd name="connsiteY800" fmla="*/ 1361630 h 1367029"/>
                  <a:gd name="connsiteX801" fmla="*/ 118296 w 1081910"/>
                  <a:gd name="connsiteY801" fmla="*/ 1361832 h 1367029"/>
                  <a:gd name="connsiteX802" fmla="*/ 124098 w 1081910"/>
                  <a:gd name="connsiteY802" fmla="*/ 1357396 h 1367029"/>
                  <a:gd name="connsiteX803" fmla="*/ 119864 w 1081910"/>
                  <a:gd name="connsiteY803" fmla="*/ 1350047 h 1367029"/>
                  <a:gd name="connsiteX804" fmla="*/ 109289 w 1081910"/>
                  <a:gd name="connsiteY804" fmla="*/ 1346754 h 1367029"/>
                  <a:gd name="connsiteX805" fmla="*/ 107272 w 1081910"/>
                  <a:gd name="connsiteY805" fmla="*/ 1346395 h 1367029"/>
                  <a:gd name="connsiteX806" fmla="*/ 107272 w 1081910"/>
                  <a:gd name="connsiteY806" fmla="*/ 1346395 h 1367029"/>
                  <a:gd name="connsiteX807" fmla="*/ 176278 w 1081910"/>
                  <a:gd name="connsiteY807" fmla="*/ 1355021 h 1367029"/>
                  <a:gd name="connsiteX808" fmla="*/ 164269 w 1081910"/>
                  <a:gd name="connsiteY808" fmla="*/ 1355021 h 1367029"/>
                  <a:gd name="connsiteX809" fmla="*/ 158265 w 1081910"/>
                  <a:gd name="connsiteY809" fmla="*/ 1361025 h 1367029"/>
                  <a:gd name="connsiteX810" fmla="*/ 164269 w 1081910"/>
                  <a:gd name="connsiteY810" fmla="*/ 1367029 h 1367029"/>
                  <a:gd name="connsiteX811" fmla="*/ 176278 w 1081910"/>
                  <a:gd name="connsiteY811" fmla="*/ 1367029 h 1367029"/>
                  <a:gd name="connsiteX812" fmla="*/ 182283 w 1081910"/>
                  <a:gd name="connsiteY812" fmla="*/ 1361025 h 1367029"/>
                  <a:gd name="connsiteX813" fmla="*/ 176278 w 1081910"/>
                  <a:gd name="connsiteY813" fmla="*/ 1355021 h 1367029"/>
                  <a:gd name="connsiteX814" fmla="*/ 176278 w 1081910"/>
                  <a:gd name="connsiteY814" fmla="*/ 1355021 h 1367029"/>
                  <a:gd name="connsiteX815" fmla="*/ 236300 w 1081910"/>
                  <a:gd name="connsiteY815" fmla="*/ 1355021 h 1367029"/>
                  <a:gd name="connsiteX816" fmla="*/ 224291 w 1081910"/>
                  <a:gd name="connsiteY816" fmla="*/ 1355021 h 1367029"/>
                  <a:gd name="connsiteX817" fmla="*/ 218286 w 1081910"/>
                  <a:gd name="connsiteY817" fmla="*/ 1361025 h 1367029"/>
                  <a:gd name="connsiteX818" fmla="*/ 224291 w 1081910"/>
                  <a:gd name="connsiteY818" fmla="*/ 1367029 h 1367029"/>
                  <a:gd name="connsiteX819" fmla="*/ 236300 w 1081910"/>
                  <a:gd name="connsiteY819" fmla="*/ 1367029 h 1367029"/>
                  <a:gd name="connsiteX820" fmla="*/ 242304 w 1081910"/>
                  <a:gd name="connsiteY820" fmla="*/ 1361025 h 1367029"/>
                  <a:gd name="connsiteX821" fmla="*/ 236300 w 1081910"/>
                  <a:gd name="connsiteY821" fmla="*/ 1355021 h 1367029"/>
                  <a:gd name="connsiteX822" fmla="*/ 236300 w 1081910"/>
                  <a:gd name="connsiteY822" fmla="*/ 1355021 h 1367029"/>
                  <a:gd name="connsiteX823" fmla="*/ 296344 w 1081910"/>
                  <a:gd name="connsiteY823" fmla="*/ 1355021 h 1367029"/>
                  <a:gd name="connsiteX824" fmla="*/ 284335 w 1081910"/>
                  <a:gd name="connsiteY824" fmla="*/ 1355021 h 1367029"/>
                  <a:gd name="connsiteX825" fmla="*/ 278330 w 1081910"/>
                  <a:gd name="connsiteY825" fmla="*/ 1361025 h 1367029"/>
                  <a:gd name="connsiteX826" fmla="*/ 284335 w 1081910"/>
                  <a:gd name="connsiteY826" fmla="*/ 1367029 h 1367029"/>
                  <a:gd name="connsiteX827" fmla="*/ 296344 w 1081910"/>
                  <a:gd name="connsiteY827" fmla="*/ 1367029 h 1367029"/>
                  <a:gd name="connsiteX828" fmla="*/ 302348 w 1081910"/>
                  <a:gd name="connsiteY828" fmla="*/ 1361025 h 1367029"/>
                  <a:gd name="connsiteX829" fmla="*/ 296344 w 1081910"/>
                  <a:gd name="connsiteY829" fmla="*/ 1355021 h 1367029"/>
                  <a:gd name="connsiteX830" fmla="*/ 296344 w 1081910"/>
                  <a:gd name="connsiteY830" fmla="*/ 1355021 h 1367029"/>
                  <a:gd name="connsiteX831" fmla="*/ 356365 w 1081910"/>
                  <a:gd name="connsiteY831" fmla="*/ 1355021 h 1367029"/>
                  <a:gd name="connsiteX832" fmla="*/ 344356 w 1081910"/>
                  <a:gd name="connsiteY832" fmla="*/ 1355021 h 1367029"/>
                  <a:gd name="connsiteX833" fmla="*/ 338352 w 1081910"/>
                  <a:gd name="connsiteY833" fmla="*/ 1361025 h 1367029"/>
                  <a:gd name="connsiteX834" fmla="*/ 344356 w 1081910"/>
                  <a:gd name="connsiteY834" fmla="*/ 1367029 h 1367029"/>
                  <a:gd name="connsiteX835" fmla="*/ 356365 w 1081910"/>
                  <a:gd name="connsiteY835" fmla="*/ 1367029 h 1367029"/>
                  <a:gd name="connsiteX836" fmla="*/ 362370 w 1081910"/>
                  <a:gd name="connsiteY836" fmla="*/ 1361025 h 1367029"/>
                  <a:gd name="connsiteX837" fmla="*/ 356365 w 1081910"/>
                  <a:gd name="connsiteY837" fmla="*/ 1355021 h 1367029"/>
                  <a:gd name="connsiteX838" fmla="*/ 356365 w 1081910"/>
                  <a:gd name="connsiteY838" fmla="*/ 1355021 h 1367029"/>
                  <a:gd name="connsiteX839" fmla="*/ 416387 w 1081910"/>
                  <a:gd name="connsiteY839" fmla="*/ 1355021 h 1367029"/>
                  <a:gd name="connsiteX840" fmla="*/ 404378 w 1081910"/>
                  <a:gd name="connsiteY840" fmla="*/ 1355021 h 1367029"/>
                  <a:gd name="connsiteX841" fmla="*/ 398373 w 1081910"/>
                  <a:gd name="connsiteY841" fmla="*/ 1361025 h 1367029"/>
                  <a:gd name="connsiteX842" fmla="*/ 404378 w 1081910"/>
                  <a:gd name="connsiteY842" fmla="*/ 1367029 h 1367029"/>
                  <a:gd name="connsiteX843" fmla="*/ 416387 w 1081910"/>
                  <a:gd name="connsiteY843" fmla="*/ 1367029 h 1367029"/>
                  <a:gd name="connsiteX844" fmla="*/ 422391 w 1081910"/>
                  <a:gd name="connsiteY844" fmla="*/ 1361025 h 1367029"/>
                  <a:gd name="connsiteX845" fmla="*/ 416387 w 1081910"/>
                  <a:gd name="connsiteY845" fmla="*/ 1355021 h 1367029"/>
                  <a:gd name="connsiteX846" fmla="*/ 416387 w 1081910"/>
                  <a:gd name="connsiteY846" fmla="*/ 1355021 h 1367029"/>
                  <a:gd name="connsiteX847" fmla="*/ 476408 w 1081910"/>
                  <a:gd name="connsiteY847" fmla="*/ 1355021 h 1367029"/>
                  <a:gd name="connsiteX848" fmla="*/ 464399 w 1081910"/>
                  <a:gd name="connsiteY848" fmla="*/ 1355021 h 1367029"/>
                  <a:gd name="connsiteX849" fmla="*/ 458395 w 1081910"/>
                  <a:gd name="connsiteY849" fmla="*/ 1361025 h 1367029"/>
                  <a:gd name="connsiteX850" fmla="*/ 464399 w 1081910"/>
                  <a:gd name="connsiteY850" fmla="*/ 1367029 h 1367029"/>
                  <a:gd name="connsiteX851" fmla="*/ 476408 w 1081910"/>
                  <a:gd name="connsiteY851" fmla="*/ 1367029 h 1367029"/>
                  <a:gd name="connsiteX852" fmla="*/ 482412 w 1081910"/>
                  <a:gd name="connsiteY852" fmla="*/ 1361025 h 1367029"/>
                  <a:gd name="connsiteX853" fmla="*/ 476408 w 1081910"/>
                  <a:gd name="connsiteY853" fmla="*/ 1355021 h 1367029"/>
                  <a:gd name="connsiteX854" fmla="*/ 476408 w 1081910"/>
                  <a:gd name="connsiteY854" fmla="*/ 1355021 h 1367029"/>
                  <a:gd name="connsiteX855" fmla="*/ 536430 w 1081910"/>
                  <a:gd name="connsiteY855" fmla="*/ 1355021 h 1367029"/>
                  <a:gd name="connsiteX856" fmla="*/ 524421 w 1081910"/>
                  <a:gd name="connsiteY856" fmla="*/ 1355021 h 1367029"/>
                  <a:gd name="connsiteX857" fmla="*/ 518416 w 1081910"/>
                  <a:gd name="connsiteY857" fmla="*/ 1361025 h 1367029"/>
                  <a:gd name="connsiteX858" fmla="*/ 524421 w 1081910"/>
                  <a:gd name="connsiteY858" fmla="*/ 1367029 h 1367029"/>
                  <a:gd name="connsiteX859" fmla="*/ 536430 w 1081910"/>
                  <a:gd name="connsiteY859" fmla="*/ 1367029 h 1367029"/>
                  <a:gd name="connsiteX860" fmla="*/ 542434 w 1081910"/>
                  <a:gd name="connsiteY860" fmla="*/ 1361025 h 1367029"/>
                  <a:gd name="connsiteX861" fmla="*/ 536430 w 1081910"/>
                  <a:gd name="connsiteY861" fmla="*/ 1355021 h 1367029"/>
                  <a:gd name="connsiteX862" fmla="*/ 536430 w 1081910"/>
                  <a:gd name="connsiteY862" fmla="*/ 1355021 h 1367029"/>
                  <a:gd name="connsiteX863" fmla="*/ 596451 w 1081910"/>
                  <a:gd name="connsiteY863" fmla="*/ 1355021 h 1367029"/>
                  <a:gd name="connsiteX864" fmla="*/ 584442 w 1081910"/>
                  <a:gd name="connsiteY864" fmla="*/ 1355021 h 1367029"/>
                  <a:gd name="connsiteX865" fmla="*/ 578438 w 1081910"/>
                  <a:gd name="connsiteY865" fmla="*/ 1361025 h 1367029"/>
                  <a:gd name="connsiteX866" fmla="*/ 584442 w 1081910"/>
                  <a:gd name="connsiteY866" fmla="*/ 1367029 h 1367029"/>
                  <a:gd name="connsiteX867" fmla="*/ 596451 w 1081910"/>
                  <a:gd name="connsiteY867" fmla="*/ 1367029 h 1367029"/>
                  <a:gd name="connsiteX868" fmla="*/ 602455 w 1081910"/>
                  <a:gd name="connsiteY868" fmla="*/ 1361025 h 1367029"/>
                  <a:gd name="connsiteX869" fmla="*/ 596451 w 1081910"/>
                  <a:gd name="connsiteY869" fmla="*/ 1355021 h 1367029"/>
                  <a:gd name="connsiteX870" fmla="*/ 596451 w 1081910"/>
                  <a:gd name="connsiteY870" fmla="*/ 1355021 h 1367029"/>
                  <a:gd name="connsiteX871" fmla="*/ 656473 w 1081910"/>
                  <a:gd name="connsiteY871" fmla="*/ 1355021 h 1367029"/>
                  <a:gd name="connsiteX872" fmla="*/ 644464 w 1081910"/>
                  <a:gd name="connsiteY872" fmla="*/ 1355021 h 1367029"/>
                  <a:gd name="connsiteX873" fmla="*/ 638459 w 1081910"/>
                  <a:gd name="connsiteY873" fmla="*/ 1361025 h 1367029"/>
                  <a:gd name="connsiteX874" fmla="*/ 644464 w 1081910"/>
                  <a:gd name="connsiteY874" fmla="*/ 1367029 h 1367029"/>
                  <a:gd name="connsiteX875" fmla="*/ 656473 w 1081910"/>
                  <a:gd name="connsiteY875" fmla="*/ 1367029 h 1367029"/>
                  <a:gd name="connsiteX876" fmla="*/ 662477 w 1081910"/>
                  <a:gd name="connsiteY876" fmla="*/ 1361025 h 1367029"/>
                  <a:gd name="connsiteX877" fmla="*/ 656473 w 1081910"/>
                  <a:gd name="connsiteY877" fmla="*/ 1355021 h 1367029"/>
                  <a:gd name="connsiteX878" fmla="*/ 656473 w 1081910"/>
                  <a:gd name="connsiteY878" fmla="*/ 1355021 h 1367029"/>
                  <a:gd name="connsiteX879" fmla="*/ 716517 w 1081910"/>
                  <a:gd name="connsiteY879" fmla="*/ 1355021 h 1367029"/>
                  <a:gd name="connsiteX880" fmla="*/ 704508 w 1081910"/>
                  <a:gd name="connsiteY880" fmla="*/ 1355021 h 1367029"/>
                  <a:gd name="connsiteX881" fmla="*/ 698503 w 1081910"/>
                  <a:gd name="connsiteY881" fmla="*/ 1361025 h 1367029"/>
                  <a:gd name="connsiteX882" fmla="*/ 704508 w 1081910"/>
                  <a:gd name="connsiteY882" fmla="*/ 1367029 h 1367029"/>
                  <a:gd name="connsiteX883" fmla="*/ 716517 w 1081910"/>
                  <a:gd name="connsiteY883" fmla="*/ 1367029 h 1367029"/>
                  <a:gd name="connsiteX884" fmla="*/ 722521 w 1081910"/>
                  <a:gd name="connsiteY884" fmla="*/ 1361025 h 1367029"/>
                  <a:gd name="connsiteX885" fmla="*/ 716517 w 1081910"/>
                  <a:gd name="connsiteY885" fmla="*/ 1355021 h 1367029"/>
                  <a:gd name="connsiteX886" fmla="*/ 716517 w 1081910"/>
                  <a:gd name="connsiteY886" fmla="*/ 1355021 h 1367029"/>
                  <a:gd name="connsiteX887" fmla="*/ 776538 w 1081910"/>
                  <a:gd name="connsiteY887" fmla="*/ 1355021 h 1367029"/>
                  <a:gd name="connsiteX888" fmla="*/ 764529 w 1081910"/>
                  <a:gd name="connsiteY888" fmla="*/ 1355021 h 1367029"/>
                  <a:gd name="connsiteX889" fmla="*/ 758525 w 1081910"/>
                  <a:gd name="connsiteY889" fmla="*/ 1361025 h 1367029"/>
                  <a:gd name="connsiteX890" fmla="*/ 764529 w 1081910"/>
                  <a:gd name="connsiteY890" fmla="*/ 1367029 h 1367029"/>
                  <a:gd name="connsiteX891" fmla="*/ 776538 w 1081910"/>
                  <a:gd name="connsiteY891" fmla="*/ 1367029 h 1367029"/>
                  <a:gd name="connsiteX892" fmla="*/ 782542 w 1081910"/>
                  <a:gd name="connsiteY892" fmla="*/ 1361025 h 1367029"/>
                  <a:gd name="connsiteX893" fmla="*/ 776538 w 1081910"/>
                  <a:gd name="connsiteY893" fmla="*/ 1355021 h 1367029"/>
                  <a:gd name="connsiteX894" fmla="*/ 776538 w 1081910"/>
                  <a:gd name="connsiteY894" fmla="*/ 1355021 h 1367029"/>
                  <a:gd name="connsiteX895" fmla="*/ 836559 w 1081910"/>
                  <a:gd name="connsiteY895" fmla="*/ 1355021 h 1367029"/>
                  <a:gd name="connsiteX896" fmla="*/ 824551 w 1081910"/>
                  <a:gd name="connsiteY896" fmla="*/ 1355021 h 1367029"/>
                  <a:gd name="connsiteX897" fmla="*/ 818546 w 1081910"/>
                  <a:gd name="connsiteY897" fmla="*/ 1361025 h 1367029"/>
                  <a:gd name="connsiteX898" fmla="*/ 824551 w 1081910"/>
                  <a:gd name="connsiteY898" fmla="*/ 1367029 h 1367029"/>
                  <a:gd name="connsiteX899" fmla="*/ 836559 w 1081910"/>
                  <a:gd name="connsiteY899" fmla="*/ 1367029 h 1367029"/>
                  <a:gd name="connsiteX900" fmla="*/ 842564 w 1081910"/>
                  <a:gd name="connsiteY900" fmla="*/ 1361025 h 1367029"/>
                  <a:gd name="connsiteX901" fmla="*/ 836559 w 1081910"/>
                  <a:gd name="connsiteY901" fmla="*/ 1355021 h 1367029"/>
                  <a:gd name="connsiteX902" fmla="*/ 836559 w 1081910"/>
                  <a:gd name="connsiteY902" fmla="*/ 1355021 h 1367029"/>
                  <a:gd name="connsiteX903" fmla="*/ 896581 w 1081910"/>
                  <a:gd name="connsiteY903" fmla="*/ 1355021 h 1367029"/>
                  <a:gd name="connsiteX904" fmla="*/ 884572 w 1081910"/>
                  <a:gd name="connsiteY904" fmla="*/ 1355021 h 1367029"/>
                  <a:gd name="connsiteX905" fmla="*/ 878568 w 1081910"/>
                  <a:gd name="connsiteY905" fmla="*/ 1361025 h 1367029"/>
                  <a:gd name="connsiteX906" fmla="*/ 884572 w 1081910"/>
                  <a:gd name="connsiteY906" fmla="*/ 1367029 h 1367029"/>
                  <a:gd name="connsiteX907" fmla="*/ 896581 w 1081910"/>
                  <a:gd name="connsiteY907" fmla="*/ 1367029 h 1367029"/>
                  <a:gd name="connsiteX908" fmla="*/ 902585 w 1081910"/>
                  <a:gd name="connsiteY908" fmla="*/ 1361025 h 1367029"/>
                  <a:gd name="connsiteX909" fmla="*/ 896581 w 1081910"/>
                  <a:gd name="connsiteY909" fmla="*/ 1355021 h 1367029"/>
                  <a:gd name="connsiteX910" fmla="*/ 896581 w 1081910"/>
                  <a:gd name="connsiteY910" fmla="*/ 1355021 h 1367029"/>
                  <a:gd name="connsiteX911" fmla="*/ 956065 w 1081910"/>
                  <a:gd name="connsiteY911" fmla="*/ 1354483 h 1367029"/>
                  <a:gd name="connsiteX912" fmla="*/ 955527 w 1081910"/>
                  <a:gd name="connsiteY912" fmla="*/ 1354505 h 1367029"/>
                  <a:gd name="connsiteX913" fmla="*/ 944571 w 1081910"/>
                  <a:gd name="connsiteY913" fmla="*/ 1355021 h 1367029"/>
                  <a:gd name="connsiteX914" fmla="*/ 938589 w 1081910"/>
                  <a:gd name="connsiteY914" fmla="*/ 1361048 h 1367029"/>
                  <a:gd name="connsiteX915" fmla="*/ 944594 w 1081910"/>
                  <a:gd name="connsiteY915" fmla="*/ 1367029 h 1367029"/>
                  <a:gd name="connsiteX916" fmla="*/ 944616 w 1081910"/>
                  <a:gd name="connsiteY916" fmla="*/ 1367029 h 1367029"/>
                  <a:gd name="connsiteX917" fmla="*/ 944885 w 1081910"/>
                  <a:gd name="connsiteY917" fmla="*/ 1367029 h 1367029"/>
                  <a:gd name="connsiteX918" fmla="*/ 944907 w 1081910"/>
                  <a:gd name="connsiteY918" fmla="*/ 1367029 h 1367029"/>
                  <a:gd name="connsiteX919" fmla="*/ 944975 w 1081910"/>
                  <a:gd name="connsiteY919" fmla="*/ 1367029 h 1367029"/>
                  <a:gd name="connsiteX920" fmla="*/ 945019 w 1081910"/>
                  <a:gd name="connsiteY920" fmla="*/ 1367029 h 1367029"/>
                  <a:gd name="connsiteX921" fmla="*/ 945087 w 1081910"/>
                  <a:gd name="connsiteY921" fmla="*/ 1367029 h 1367029"/>
                  <a:gd name="connsiteX922" fmla="*/ 945131 w 1081910"/>
                  <a:gd name="connsiteY922" fmla="*/ 1367029 h 1367029"/>
                  <a:gd name="connsiteX923" fmla="*/ 945176 w 1081910"/>
                  <a:gd name="connsiteY923" fmla="*/ 1367029 h 1367029"/>
                  <a:gd name="connsiteX924" fmla="*/ 945243 w 1081910"/>
                  <a:gd name="connsiteY924" fmla="*/ 1367029 h 1367029"/>
                  <a:gd name="connsiteX925" fmla="*/ 945288 w 1081910"/>
                  <a:gd name="connsiteY925" fmla="*/ 1367029 h 1367029"/>
                  <a:gd name="connsiteX926" fmla="*/ 945490 w 1081910"/>
                  <a:gd name="connsiteY926" fmla="*/ 1367029 h 1367029"/>
                  <a:gd name="connsiteX927" fmla="*/ 945490 w 1081910"/>
                  <a:gd name="connsiteY927" fmla="*/ 1367029 h 1367029"/>
                  <a:gd name="connsiteX928" fmla="*/ 945580 w 1081910"/>
                  <a:gd name="connsiteY928" fmla="*/ 1367029 h 1367029"/>
                  <a:gd name="connsiteX929" fmla="*/ 945602 w 1081910"/>
                  <a:gd name="connsiteY929" fmla="*/ 1367029 h 1367029"/>
                  <a:gd name="connsiteX930" fmla="*/ 945692 w 1081910"/>
                  <a:gd name="connsiteY930" fmla="*/ 1367029 h 1367029"/>
                  <a:gd name="connsiteX931" fmla="*/ 945714 w 1081910"/>
                  <a:gd name="connsiteY931" fmla="*/ 1367029 h 1367029"/>
                  <a:gd name="connsiteX932" fmla="*/ 945804 w 1081910"/>
                  <a:gd name="connsiteY932" fmla="*/ 1367029 h 1367029"/>
                  <a:gd name="connsiteX933" fmla="*/ 945826 w 1081910"/>
                  <a:gd name="connsiteY933" fmla="*/ 1367029 h 1367029"/>
                  <a:gd name="connsiteX934" fmla="*/ 953668 w 1081910"/>
                  <a:gd name="connsiteY934" fmla="*/ 1366716 h 1367029"/>
                  <a:gd name="connsiteX935" fmla="*/ 953668 w 1081910"/>
                  <a:gd name="connsiteY935" fmla="*/ 1366716 h 1367029"/>
                  <a:gd name="connsiteX936" fmla="*/ 953757 w 1081910"/>
                  <a:gd name="connsiteY936" fmla="*/ 1366716 h 1367029"/>
                  <a:gd name="connsiteX937" fmla="*/ 953802 w 1081910"/>
                  <a:gd name="connsiteY937" fmla="*/ 1366716 h 1367029"/>
                  <a:gd name="connsiteX938" fmla="*/ 953869 w 1081910"/>
                  <a:gd name="connsiteY938" fmla="*/ 1366716 h 1367029"/>
                  <a:gd name="connsiteX939" fmla="*/ 953914 w 1081910"/>
                  <a:gd name="connsiteY939" fmla="*/ 1366716 h 1367029"/>
                  <a:gd name="connsiteX940" fmla="*/ 953959 w 1081910"/>
                  <a:gd name="connsiteY940" fmla="*/ 1366716 h 1367029"/>
                  <a:gd name="connsiteX941" fmla="*/ 954026 w 1081910"/>
                  <a:gd name="connsiteY941" fmla="*/ 1366716 h 1367029"/>
                  <a:gd name="connsiteX942" fmla="*/ 954048 w 1081910"/>
                  <a:gd name="connsiteY942" fmla="*/ 1366716 h 1367029"/>
                  <a:gd name="connsiteX943" fmla="*/ 956625 w 1081910"/>
                  <a:gd name="connsiteY943" fmla="*/ 1366514 h 1367029"/>
                  <a:gd name="connsiteX944" fmla="*/ 962069 w 1081910"/>
                  <a:gd name="connsiteY944" fmla="*/ 1359994 h 1367029"/>
                  <a:gd name="connsiteX945" fmla="*/ 956065 w 1081910"/>
                  <a:gd name="connsiteY945" fmla="*/ 1354483 h 1367029"/>
                  <a:gd name="connsiteX946" fmla="*/ 956065 w 1081910"/>
                  <a:gd name="connsiteY946" fmla="*/ 1354483 h 1367029"/>
                  <a:gd name="connsiteX947" fmla="*/ 1010306 w 1081910"/>
                  <a:gd name="connsiteY947" fmla="*/ 1337187 h 1367029"/>
                  <a:gd name="connsiteX948" fmla="*/ 1007281 w 1081910"/>
                  <a:gd name="connsiteY948" fmla="*/ 1337993 h 1367029"/>
                  <a:gd name="connsiteX949" fmla="*/ 997580 w 1081910"/>
                  <a:gd name="connsiteY949" fmla="*/ 1343079 h 1367029"/>
                  <a:gd name="connsiteX950" fmla="*/ 994713 w 1081910"/>
                  <a:gd name="connsiteY950" fmla="*/ 1351077 h 1367029"/>
                  <a:gd name="connsiteX951" fmla="*/ 1000157 w 1081910"/>
                  <a:gd name="connsiteY951" fmla="*/ 1354528 h 1367029"/>
                  <a:gd name="connsiteX952" fmla="*/ 1002688 w 1081910"/>
                  <a:gd name="connsiteY952" fmla="*/ 1353968 h 1367029"/>
                  <a:gd name="connsiteX953" fmla="*/ 1009208 w 1081910"/>
                  <a:gd name="connsiteY953" fmla="*/ 1350674 h 1367029"/>
                  <a:gd name="connsiteX954" fmla="*/ 1009208 w 1081910"/>
                  <a:gd name="connsiteY954" fmla="*/ 1350674 h 1367029"/>
                  <a:gd name="connsiteX955" fmla="*/ 1009298 w 1081910"/>
                  <a:gd name="connsiteY955" fmla="*/ 1350629 h 1367029"/>
                  <a:gd name="connsiteX956" fmla="*/ 1009298 w 1081910"/>
                  <a:gd name="connsiteY956" fmla="*/ 1350629 h 1367029"/>
                  <a:gd name="connsiteX957" fmla="*/ 1009387 w 1081910"/>
                  <a:gd name="connsiteY957" fmla="*/ 1350585 h 1367029"/>
                  <a:gd name="connsiteX958" fmla="*/ 1009410 w 1081910"/>
                  <a:gd name="connsiteY958" fmla="*/ 1350585 h 1367029"/>
                  <a:gd name="connsiteX959" fmla="*/ 1009499 w 1081910"/>
                  <a:gd name="connsiteY959" fmla="*/ 1350540 h 1367029"/>
                  <a:gd name="connsiteX960" fmla="*/ 1009522 w 1081910"/>
                  <a:gd name="connsiteY960" fmla="*/ 1350540 h 1367029"/>
                  <a:gd name="connsiteX961" fmla="*/ 1009589 w 1081910"/>
                  <a:gd name="connsiteY961" fmla="*/ 1350495 h 1367029"/>
                  <a:gd name="connsiteX962" fmla="*/ 1009612 w 1081910"/>
                  <a:gd name="connsiteY962" fmla="*/ 1350495 h 1367029"/>
                  <a:gd name="connsiteX963" fmla="*/ 1009679 w 1081910"/>
                  <a:gd name="connsiteY963" fmla="*/ 1350450 h 1367029"/>
                  <a:gd name="connsiteX964" fmla="*/ 1009746 w 1081910"/>
                  <a:gd name="connsiteY964" fmla="*/ 1350405 h 1367029"/>
                  <a:gd name="connsiteX965" fmla="*/ 1009768 w 1081910"/>
                  <a:gd name="connsiteY965" fmla="*/ 1350383 h 1367029"/>
                  <a:gd name="connsiteX966" fmla="*/ 1009836 w 1081910"/>
                  <a:gd name="connsiteY966" fmla="*/ 1350338 h 1367029"/>
                  <a:gd name="connsiteX967" fmla="*/ 1009858 w 1081910"/>
                  <a:gd name="connsiteY967" fmla="*/ 1350338 h 1367029"/>
                  <a:gd name="connsiteX968" fmla="*/ 1009925 w 1081910"/>
                  <a:gd name="connsiteY968" fmla="*/ 1350293 h 1367029"/>
                  <a:gd name="connsiteX969" fmla="*/ 1009948 w 1081910"/>
                  <a:gd name="connsiteY969" fmla="*/ 1350271 h 1367029"/>
                  <a:gd name="connsiteX970" fmla="*/ 1010015 w 1081910"/>
                  <a:gd name="connsiteY970" fmla="*/ 1350226 h 1367029"/>
                  <a:gd name="connsiteX971" fmla="*/ 1010037 w 1081910"/>
                  <a:gd name="connsiteY971" fmla="*/ 1350226 h 1367029"/>
                  <a:gd name="connsiteX972" fmla="*/ 1010104 w 1081910"/>
                  <a:gd name="connsiteY972" fmla="*/ 1350181 h 1367029"/>
                  <a:gd name="connsiteX973" fmla="*/ 1010127 w 1081910"/>
                  <a:gd name="connsiteY973" fmla="*/ 1350181 h 1367029"/>
                  <a:gd name="connsiteX974" fmla="*/ 1010194 w 1081910"/>
                  <a:gd name="connsiteY974" fmla="*/ 1350137 h 1367029"/>
                  <a:gd name="connsiteX975" fmla="*/ 1010194 w 1081910"/>
                  <a:gd name="connsiteY975" fmla="*/ 1350137 h 1367029"/>
                  <a:gd name="connsiteX976" fmla="*/ 1013286 w 1081910"/>
                  <a:gd name="connsiteY976" fmla="*/ 1348389 h 1367029"/>
                  <a:gd name="connsiteX977" fmla="*/ 1013286 w 1081910"/>
                  <a:gd name="connsiteY977" fmla="*/ 1348389 h 1367029"/>
                  <a:gd name="connsiteX978" fmla="*/ 1013353 w 1081910"/>
                  <a:gd name="connsiteY978" fmla="*/ 1348344 h 1367029"/>
                  <a:gd name="connsiteX979" fmla="*/ 1013353 w 1081910"/>
                  <a:gd name="connsiteY979" fmla="*/ 1348344 h 1367029"/>
                  <a:gd name="connsiteX980" fmla="*/ 1015526 w 1081910"/>
                  <a:gd name="connsiteY980" fmla="*/ 1340144 h 1367029"/>
                  <a:gd name="connsiteX981" fmla="*/ 1010306 w 1081910"/>
                  <a:gd name="connsiteY981" fmla="*/ 1337187 h 1367029"/>
                  <a:gd name="connsiteX982" fmla="*/ 1010306 w 1081910"/>
                  <a:gd name="connsiteY982" fmla="*/ 1337187 h 1367029"/>
                  <a:gd name="connsiteX983" fmla="*/ 1052225 w 1081910"/>
                  <a:gd name="connsiteY983" fmla="*/ 1298584 h 1367029"/>
                  <a:gd name="connsiteX984" fmla="*/ 1047296 w 1081910"/>
                  <a:gd name="connsiteY984" fmla="*/ 1301138 h 1367029"/>
                  <a:gd name="connsiteX985" fmla="*/ 1040642 w 1081910"/>
                  <a:gd name="connsiteY985" fmla="*/ 1309831 h 1367029"/>
                  <a:gd name="connsiteX986" fmla="*/ 1041403 w 1081910"/>
                  <a:gd name="connsiteY986" fmla="*/ 1318277 h 1367029"/>
                  <a:gd name="connsiteX987" fmla="*/ 1045257 w 1081910"/>
                  <a:gd name="connsiteY987" fmla="*/ 1319666 h 1367029"/>
                  <a:gd name="connsiteX988" fmla="*/ 1049850 w 1081910"/>
                  <a:gd name="connsiteY988" fmla="*/ 1317538 h 1367029"/>
                  <a:gd name="connsiteX989" fmla="*/ 1051956 w 1081910"/>
                  <a:gd name="connsiteY989" fmla="*/ 1314961 h 1367029"/>
                  <a:gd name="connsiteX990" fmla="*/ 1051956 w 1081910"/>
                  <a:gd name="connsiteY990" fmla="*/ 1314961 h 1367029"/>
                  <a:gd name="connsiteX991" fmla="*/ 1052023 w 1081910"/>
                  <a:gd name="connsiteY991" fmla="*/ 1314894 h 1367029"/>
                  <a:gd name="connsiteX992" fmla="*/ 1052045 w 1081910"/>
                  <a:gd name="connsiteY992" fmla="*/ 1314872 h 1367029"/>
                  <a:gd name="connsiteX993" fmla="*/ 1052090 w 1081910"/>
                  <a:gd name="connsiteY993" fmla="*/ 1314827 h 1367029"/>
                  <a:gd name="connsiteX994" fmla="*/ 1052113 w 1081910"/>
                  <a:gd name="connsiteY994" fmla="*/ 1314805 h 1367029"/>
                  <a:gd name="connsiteX995" fmla="*/ 1052158 w 1081910"/>
                  <a:gd name="connsiteY995" fmla="*/ 1314760 h 1367029"/>
                  <a:gd name="connsiteX996" fmla="*/ 1052180 w 1081910"/>
                  <a:gd name="connsiteY996" fmla="*/ 1314715 h 1367029"/>
                  <a:gd name="connsiteX997" fmla="*/ 1052225 w 1081910"/>
                  <a:gd name="connsiteY997" fmla="*/ 1314670 h 1367029"/>
                  <a:gd name="connsiteX998" fmla="*/ 1052247 w 1081910"/>
                  <a:gd name="connsiteY998" fmla="*/ 1314625 h 1367029"/>
                  <a:gd name="connsiteX999" fmla="*/ 1052270 w 1081910"/>
                  <a:gd name="connsiteY999" fmla="*/ 1314581 h 1367029"/>
                  <a:gd name="connsiteX1000" fmla="*/ 1052314 w 1081910"/>
                  <a:gd name="connsiteY1000" fmla="*/ 1314536 h 1367029"/>
                  <a:gd name="connsiteX1001" fmla="*/ 1052337 w 1081910"/>
                  <a:gd name="connsiteY1001" fmla="*/ 1314513 h 1367029"/>
                  <a:gd name="connsiteX1002" fmla="*/ 1052382 w 1081910"/>
                  <a:gd name="connsiteY1002" fmla="*/ 1314446 h 1367029"/>
                  <a:gd name="connsiteX1003" fmla="*/ 1052382 w 1081910"/>
                  <a:gd name="connsiteY1003" fmla="*/ 1314446 h 1367029"/>
                  <a:gd name="connsiteX1004" fmla="*/ 1057199 w 1081910"/>
                  <a:gd name="connsiteY1004" fmla="*/ 1307971 h 1367029"/>
                  <a:gd name="connsiteX1005" fmla="*/ 1055720 w 1081910"/>
                  <a:gd name="connsiteY1005" fmla="*/ 1299614 h 1367029"/>
                  <a:gd name="connsiteX1006" fmla="*/ 1052225 w 1081910"/>
                  <a:gd name="connsiteY1006" fmla="*/ 1298584 h 1367029"/>
                  <a:gd name="connsiteX1007" fmla="*/ 1052225 w 1081910"/>
                  <a:gd name="connsiteY1007" fmla="*/ 1298584 h 1367029"/>
                  <a:gd name="connsiteX1008" fmla="*/ 1073935 w 1081910"/>
                  <a:gd name="connsiteY1008" fmla="*/ 1245956 h 1367029"/>
                  <a:gd name="connsiteX1009" fmla="*/ 1068020 w 1081910"/>
                  <a:gd name="connsiteY1009" fmla="*/ 1250930 h 1367029"/>
                  <a:gd name="connsiteX1010" fmla="*/ 1065667 w 1081910"/>
                  <a:gd name="connsiteY1010" fmla="*/ 1261617 h 1367029"/>
                  <a:gd name="connsiteX1011" fmla="*/ 1069924 w 1081910"/>
                  <a:gd name="connsiteY1011" fmla="*/ 1268965 h 1367029"/>
                  <a:gd name="connsiteX1012" fmla="*/ 1071470 w 1081910"/>
                  <a:gd name="connsiteY1012" fmla="*/ 1269167 h 1367029"/>
                  <a:gd name="connsiteX1013" fmla="*/ 1077273 w 1081910"/>
                  <a:gd name="connsiteY1013" fmla="*/ 1264731 h 1367029"/>
                  <a:gd name="connsiteX1014" fmla="*/ 1077766 w 1081910"/>
                  <a:gd name="connsiteY1014" fmla="*/ 1262781 h 1367029"/>
                  <a:gd name="connsiteX1015" fmla="*/ 1077766 w 1081910"/>
                  <a:gd name="connsiteY1015" fmla="*/ 1262781 h 1367029"/>
                  <a:gd name="connsiteX1016" fmla="*/ 1077788 w 1081910"/>
                  <a:gd name="connsiteY1016" fmla="*/ 1262692 h 1367029"/>
                  <a:gd name="connsiteX1017" fmla="*/ 1077788 w 1081910"/>
                  <a:gd name="connsiteY1017" fmla="*/ 1262692 h 1367029"/>
                  <a:gd name="connsiteX1018" fmla="*/ 1077811 w 1081910"/>
                  <a:gd name="connsiteY1018" fmla="*/ 1262580 h 1367029"/>
                  <a:gd name="connsiteX1019" fmla="*/ 1077811 w 1081910"/>
                  <a:gd name="connsiteY1019" fmla="*/ 1262580 h 1367029"/>
                  <a:gd name="connsiteX1020" fmla="*/ 1077878 w 1081910"/>
                  <a:gd name="connsiteY1020" fmla="*/ 1262266 h 1367029"/>
                  <a:gd name="connsiteX1021" fmla="*/ 1077878 w 1081910"/>
                  <a:gd name="connsiteY1021" fmla="*/ 1262266 h 1367029"/>
                  <a:gd name="connsiteX1022" fmla="*/ 1077900 w 1081910"/>
                  <a:gd name="connsiteY1022" fmla="*/ 1262177 h 1367029"/>
                  <a:gd name="connsiteX1023" fmla="*/ 1077900 w 1081910"/>
                  <a:gd name="connsiteY1023" fmla="*/ 1262154 h 1367029"/>
                  <a:gd name="connsiteX1024" fmla="*/ 1077923 w 1081910"/>
                  <a:gd name="connsiteY1024" fmla="*/ 1262087 h 1367029"/>
                  <a:gd name="connsiteX1025" fmla="*/ 1077923 w 1081910"/>
                  <a:gd name="connsiteY1025" fmla="*/ 1262042 h 1367029"/>
                  <a:gd name="connsiteX1026" fmla="*/ 1077945 w 1081910"/>
                  <a:gd name="connsiteY1026" fmla="*/ 1261975 h 1367029"/>
                  <a:gd name="connsiteX1027" fmla="*/ 1077945 w 1081910"/>
                  <a:gd name="connsiteY1027" fmla="*/ 1261930 h 1367029"/>
                  <a:gd name="connsiteX1028" fmla="*/ 1077967 w 1081910"/>
                  <a:gd name="connsiteY1028" fmla="*/ 1261863 h 1367029"/>
                  <a:gd name="connsiteX1029" fmla="*/ 1077967 w 1081910"/>
                  <a:gd name="connsiteY1029" fmla="*/ 1261818 h 1367029"/>
                  <a:gd name="connsiteX1030" fmla="*/ 1077990 w 1081910"/>
                  <a:gd name="connsiteY1030" fmla="*/ 1261751 h 1367029"/>
                  <a:gd name="connsiteX1031" fmla="*/ 1077990 w 1081910"/>
                  <a:gd name="connsiteY1031" fmla="*/ 1261706 h 1367029"/>
                  <a:gd name="connsiteX1032" fmla="*/ 1078012 w 1081910"/>
                  <a:gd name="connsiteY1032" fmla="*/ 1261639 h 1367029"/>
                  <a:gd name="connsiteX1033" fmla="*/ 1078035 w 1081910"/>
                  <a:gd name="connsiteY1033" fmla="*/ 1261549 h 1367029"/>
                  <a:gd name="connsiteX1034" fmla="*/ 1078035 w 1081910"/>
                  <a:gd name="connsiteY1034" fmla="*/ 1261504 h 1367029"/>
                  <a:gd name="connsiteX1035" fmla="*/ 1078057 w 1081910"/>
                  <a:gd name="connsiteY1035" fmla="*/ 1261460 h 1367029"/>
                  <a:gd name="connsiteX1036" fmla="*/ 1078057 w 1081910"/>
                  <a:gd name="connsiteY1036" fmla="*/ 1261415 h 1367029"/>
                  <a:gd name="connsiteX1037" fmla="*/ 1078080 w 1081910"/>
                  <a:gd name="connsiteY1037" fmla="*/ 1261370 h 1367029"/>
                  <a:gd name="connsiteX1038" fmla="*/ 1078080 w 1081910"/>
                  <a:gd name="connsiteY1038" fmla="*/ 1261325 h 1367029"/>
                  <a:gd name="connsiteX1039" fmla="*/ 1078102 w 1081910"/>
                  <a:gd name="connsiteY1039" fmla="*/ 1261258 h 1367029"/>
                  <a:gd name="connsiteX1040" fmla="*/ 1078102 w 1081910"/>
                  <a:gd name="connsiteY1040" fmla="*/ 1261213 h 1367029"/>
                  <a:gd name="connsiteX1041" fmla="*/ 1078124 w 1081910"/>
                  <a:gd name="connsiteY1041" fmla="*/ 1261146 h 1367029"/>
                  <a:gd name="connsiteX1042" fmla="*/ 1078124 w 1081910"/>
                  <a:gd name="connsiteY1042" fmla="*/ 1261101 h 1367029"/>
                  <a:gd name="connsiteX1043" fmla="*/ 1078147 w 1081910"/>
                  <a:gd name="connsiteY1043" fmla="*/ 1261034 h 1367029"/>
                  <a:gd name="connsiteX1044" fmla="*/ 1078147 w 1081910"/>
                  <a:gd name="connsiteY1044" fmla="*/ 1260989 h 1367029"/>
                  <a:gd name="connsiteX1045" fmla="*/ 1078169 w 1081910"/>
                  <a:gd name="connsiteY1045" fmla="*/ 1260922 h 1367029"/>
                  <a:gd name="connsiteX1046" fmla="*/ 1078169 w 1081910"/>
                  <a:gd name="connsiteY1046" fmla="*/ 1260900 h 1367029"/>
                  <a:gd name="connsiteX1047" fmla="*/ 1078236 w 1081910"/>
                  <a:gd name="connsiteY1047" fmla="*/ 1260653 h 1367029"/>
                  <a:gd name="connsiteX1048" fmla="*/ 1078236 w 1081910"/>
                  <a:gd name="connsiteY1048" fmla="*/ 1260631 h 1367029"/>
                  <a:gd name="connsiteX1049" fmla="*/ 1078259 w 1081910"/>
                  <a:gd name="connsiteY1049" fmla="*/ 1260563 h 1367029"/>
                  <a:gd name="connsiteX1050" fmla="*/ 1078259 w 1081910"/>
                  <a:gd name="connsiteY1050" fmla="*/ 1260541 h 1367029"/>
                  <a:gd name="connsiteX1051" fmla="*/ 1078281 w 1081910"/>
                  <a:gd name="connsiteY1051" fmla="*/ 1260474 h 1367029"/>
                  <a:gd name="connsiteX1052" fmla="*/ 1078281 w 1081910"/>
                  <a:gd name="connsiteY1052" fmla="*/ 1260452 h 1367029"/>
                  <a:gd name="connsiteX1053" fmla="*/ 1078304 w 1081910"/>
                  <a:gd name="connsiteY1053" fmla="*/ 1260384 h 1367029"/>
                  <a:gd name="connsiteX1054" fmla="*/ 1078304 w 1081910"/>
                  <a:gd name="connsiteY1054" fmla="*/ 1260362 h 1367029"/>
                  <a:gd name="connsiteX1055" fmla="*/ 1078326 w 1081910"/>
                  <a:gd name="connsiteY1055" fmla="*/ 1260295 h 1367029"/>
                  <a:gd name="connsiteX1056" fmla="*/ 1078326 w 1081910"/>
                  <a:gd name="connsiteY1056" fmla="*/ 1260272 h 1367029"/>
                  <a:gd name="connsiteX1057" fmla="*/ 1078393 w 1081910"/>
                  <a:gd name="connsiteY1057" fmla="*/ 1259959 h 1367029"/>
                  <a:gd name="connsiteX1058" fmla="*/ 1078393 w 1081910"/>
                  <a:gd name="connsiteY1058" fmla="*/ 1259914 h 1367029"/>
                  <a:gd name="connsiteX1059" fmla="*/ 1078416 w 1081910"/>
                  <a:gd name="connsiteY1059" fmla="*/ 1259847 h 1367029"/>
                  <a:gd name="connsiteX1060" fmla="*/ 1078416 w 1081910"/>
                  <a:gd name="connsiteY1060" fmla="*/ 1259802 h 1367029"/>
                  <a:gd name="connsiteX1061" fmla="*/ 1078438 w 1081910"/>
                  <a:gd name="connsiteY1061" fmla="*/ 1259734 h 1367029"/>
                  <a:gd name="connsiteX1062" fmla="*/ 1078438 w 1081910"/>
                  <a:gd name="connsiteY1062" fmla="*/ 1259690 h 1367029"/>
                  <a:gd name="connsiteX1063" fmla="*/ 1078460 w 1081910"/>
                  <a:gd name="connsiteY1063" fmla="*/ 1259645 h 1367029"/>
                  <a:gd name="connsiteX1064" fmla="*/ 1078460 w 1081910"/>
                  <a:gd name="connsiteY1064" fmla="*/ 1259600 h 1367029"/>
                  <a:gd name="connsiteX1065" fmla="*/ 1078483 w 1081910"/>
                  <a:gd name="connsiteY1065" fmla="*/ 1259555 h 1367029"/>
                  <a:gd name="connsiteX1066" fmla="*/ 1078483 w 1081910"/>
                  <a:gd name="connsiteY1066" fmla="*/ 1259510 h 1367029"/>
                  <a:gd name="connsiteX1067" fmla="*/ 1078505 w 1081910"/>
                  <a:gd name="connsiteY1067" fmla="*/ 1259466 h 1367029"/>
                  <a:gd name="connsiteX1068" fmla="*/ 1078505 w 1081910"/>
                  <a:gd name="connsiteY1068" fmla="*/ 1259421 h 1367029"/>
                  <a:gd name="connsiteX1069" fmla="*/ 1078528 w 1081910"/>
                  <a:gd name="connsiteY1069" fmla="*/ 1259309 h 1367029"/>
                  <a:gd name="connsiteX1070" fmla="*/ 1078528 w 1081910"/>
                  <a:gd name="connsiteY1070" fmla="*/ 1259264 h 1367029"/>
                  <a:gd name="connsiteX1071" fmla="*/ 1078528 w 1081910"/>
                  <a:gd name="connsiteY1071" fmla="*/ 1259219 h 1367029"/>
                  <a:gd name="connsiteX1072" fmla="*/ 1078550 w 1081910"/>
                  <a:gd name="connsiteY1072" fmla="*/ 1259174 h 1367029"/>
                  <a:gd name="connsiteX1073" fmla="*/ 1078550 w 1081910"/>
                  <a:gd name="connsiteY1073" fmla="*/ 1259130 h 1367029"/>
                  <a:gd name="connsiteX1074" fmla="*/ 1078572 w 1081910"/>
                  <a:gd name="connsiteY1074" fmla="*/ 1259062 h 1367029"/>
                  <a:gd name="connsiteX1075" fmla="*/ 1078572 w 1081910"/>
                  <a:gd name="connsiteY1075" fmla="*/ 1259018 h 1367029"/>
                  <a:gd name="connsiteX1076" fmla="*/ 1078595 w 1081910"/>
                  <a:gd name="connsiteY1076" fmla="*/ 1258950 h 1367029"/>
                  <a:gd name="connsiteX1077" fmla="*/ 1078595 w 1081910"/>
                  <a:gd name="connsiteY1077" fmla="*/ 1258905 h 1367029"/>
                  <a:gd name="connsiteX1078" fmla="*/ 1078617 w 1081910"/>
                  <a:gd name="connsiteY1078" fmla="*/ 1258838 h 1367029"/>
                  <a:gd name="connsiteX1079" fmla="*/ 1078617 w 1081910"/>
                  <a:gd name="connsiteY1079" fmla="*/ 1258816 h 1367029"/>
                  <a:gd name="connsiteX1080" fmla="*/ 1078640 w 1081910"/>
                  <a:gd name="connsiteY1080" fmla="*/ 1258726 h 1367029"/>
                  <a:gd name="connsiteX1081" fmla="*/ 1078640 w 1081910"/>
                  <a:gd name="connsiteY1081" fmla="*/ 1258704 h 1367029"/>
                  <a:gd name="connsiteX1082" fmla="*/ 1078684 w 1081910"/>
                  <a:gd name="connsiteY1082" fmla="*/ 1258502 h 1367029"/>
                  <a:gd name="connsiteX1083" fmla="*/ 1078684 w 1081910"/>
                  <a:gd name="connsiteY1083" fmla="*/ 1258480 h 1367029"/>
                  <a:gd name="connsiteX1084" fmla="*/ 1078707 w 1081910"/>
                  <a:gd name="connsiteY1084" fmla="*/ 1258390 h 1367029"/>
                  <a:gd name="connsiteX1085" fmla="*/ 1078707 w 1081910"/>
                  <a:gd name="connsiteY1085" fmla="*/ 1258368 h 1367029"/>
                  <a:gd name="connsiteX1086" fmla="*/ 1078729 w 1081910"/>
                  <a:gd name="connsiteY1086" fmla="*/ 1258278 h 1367029"/>
                  <a:gd name="connsiteX1087" fmla="*/ 1078729 w 1081910"/>
                  <a:gd name="connsiteY1087" fmla="*/ 1258256 h 1367029"/>
                  <a:gd name="connsiteX1088" fmla="*/ 1078752 w 1081910"/>
                  <a:gd name="connsiteY1088" fmla="*/ 1258166 h 1367029"/>
                  <a:gd name="connsiteX1089" fmla="*/ 1078752 w 1081910"/>
                  <a:gd name="connsiteY1089" fmla="*/ 1258144 h 1367029"/>
                  <a:gd name="connsiteX1090" fmla="*/ 1078774 w 1081910"/>
                  <a:gd name="connsiteY1090" fmla="*/ 1258054 h 1367029"/>
                  <a:gd name="connsiteX1091" fmla="*/ 1078774 w 1081910"/>
                  <a:gd name="connsiteY1091" fmla="*/ 1258054 h 1367029"/>
                  <a:gd name="connsiteX1092" fmla="*/ 1079782 w 1081910"/>
                  <a:gd name="connsiteY1092" fmla="*/ 1252812 h 1367029"/>
                  <a:gd name="connsiteX1093" fmla="*/ 1074898 w 1081910"/>
                  <a:gd name="connsiteY1093" fmla="*/ 1245911 h 1367029"/>
                  <a:gd name="connsiteX1094" fmla="*/ 1073935 w 1081910"/>
                  <a:gd name="connsiteY1094" fmla="*/ 1245956 h 1367029"/>
                  <a:gd name="connsiteX1095" fmla="*/ 1073935 w 1081910"/>
                  <a:gd name="connsiteY1095" fmla="*/ 1245956 h 1367029"/>
                  <a:gd name="connsiteX1096" fmla="*/ 1075906 w 1081910"/>
                  <a:gd name="connsiteY1096" fmla="*/ 1187077 h 1367029"/>
                  <a:gd name="connsiteX1097" fmla="*/ 1069902 w 1081910"/>
                  <a:gd name="connsiteY1097" fmla="*/ 1193081 h 1367029"/>
                  <a:gd name="connsiteX1098" fmla="*/ 1069902 w 1081910"/>
                  <a:gd name="connsiteY1098" fmla="*/ 1205090 h 1367029"/>
                  <a:gd name="connsiteX1099" fmla="*/ 1075906 w 1081910"/>
                  <a:gd name="connsiteY1099" fmla="*/ 1211094 h 1367029"/>
                  <a:gd name="connsiteX1100" fmla="*/ 1081911 w 1081910"/>
                  <a:gd name="connsiteY1100" fmla="*/ 1205090 h 1367029"/>
                  <a:gd name="connsiteX1101" fmla="*/ 1081911 w 1081910"/>
                  <a:gd name="connsiteY1101" fmla="*/ 1193081 h 1367029"/>
                  <a:gd name="connsiteX1102" fmla="*/ 1075906 w 1081910"/>
                  <a:gd name="connsiteY1102" fmla="*/ 1187077 h 1367029"/>
                  <a:gd name="connsiteX1103" fmla="*/ 1075906 w 1081910"/>
                  <a:gd name="connsiteY1103" fmla="*/ 1187077 h 1367029"/>
                  <a:gd name="connsiteX1104" fmla="*/ 1075906 w 1081910"/>
                  <a:gd name="connsiteY1104" fmla="*/ 1127055 h 1367029"/>
                  <a:gd name="connsiteX1105" fmla="*/ 1069902 w 1081910"/>
                  <a:gd name="connsiteY1105" fmla="*/ 1133060 h 1367029"/>
                  <a:gd name="connsiteX1106" fmla="*/ 1069902 w 1081910"/>
                  <a:gd name="connsiteY1106" fmla="*/ 1145069 h 1367029"/>
                  <a:gd name="connsiteX1107" fmla="*/ 1075906 w 1081910"/>
                  <a:gd name="connsiteY1107" fmla="*/ 1151073 h 1367029"/>
                  <a:gd name="connsiteX1108" fmla="*/ 1081911 w 1081910"/>
                  <a:gd name="connsiteY1108" fmla="*/ 1145069 h 1367029"/>
                  <a:gd name="connsiteX1109" fmla="*/ 1081911 w 1081910"/>
                  <a:gd name="connsiteY1109" fmla="*/ 1133060 h 1367029"/>
                  <a:gd name="connsiteX1110" fmla="*/ 1075906 w 1081910"/>
                  <a:gd name="connsiteY1110" fmla="*/ 1127055 h 1367029"/>
                  <a:gd name="connsiteX1111" fmla="*/ 1075906 w 1081910"/>
                  <a:gd name="connsiteY1111" fmla="*/ 1127055 h 1367029"/>
                  <a:gd name="connsiteX1112" fmla="*/ 1075906 w 1081910"/>
                  <a:gd name="connsiteY1112" fmla="*/ 1067034 h 1367029"/>
                  <a:gd name="connsiteX1113" fmla="*/ 1069902 w 1081910"/>
                  <a:gd name="connsiteY1113" fmla="*/ 1073038 h 1367029"/>
                  <a:gd name="connsiteX1114" fmla="*/ 1069902 w 1081910"/>
                  <a:gd name="connsiteY1114" fmla="*/ 1085047 h 1367029"/>
                  <a:gd name="connsiteX1115" fmla="*/ 1075906 w 1081910"/>
                  <a:gd name="connsiteY1115" fmla="*/ 1091052 h 1367029"/>
                  <a:gd name="connsiteX1116" fmla="*/ 1081911 w 1081910"/>
                  <a:gd name="connsiteY1116" fmla="*/ 1085047 h 1367029"/>
                  <a:gd name="connsiteX1117" fmla="*/ 1081911 w 1081910"/>
                  <a:gd name="connsiteY1117" fmla="*/ 1073038 h 1367029"/>
                  <a:gd name="connsiteX1118" fmla="*/ 1075906 w 1081910"/>
                  <a:gd name="connsiteY1118" fmla="*/ 1067034 h 1367029"/>
                  <a:gd name="connsiteX1119" fmla="*/ 1075906 w 1081910"/>
                  <a:gd name="connsiteY1119" fmla="*/ 1067034 h 1367029"/>
                  <a:gd name="connsiteX1120" fmla="*/ 1075906 w 1081910"/>
                  <a:gd name="connsiteY1120" fmla="*/ 1006990 h 1367029"/>
                  <a:gd name="connsiteX1121" fmla="*/ 1069902 w 1081910"/>
                  <a:gd name="connsiteY1121" fmla="*/ 1012994 h 1367029"/>
                  <a:gd name="connsiteX1122" fmla="*/ 1069902 w 1081910"/>
                  <a:gd name="connsiteY1122" fmla="*/ 1025003 h 1367029"/>
                  <a:gd name="connsiteX1123" fmla="*/ 1075906 w 1081910"/>
                  <a:gd name="connsiteY1123" fmla="*/ 1031008 h 1367029"/>
                  <a:gd name="connsiteX1124" fmla="*/ 1081911 w 1081910"/>
                  <a:gd name="connsiteY1124" fmla="*/ 1025003 h 1367029"/>
                  <a:gd name="connsiteX1125" fmla="*/ 1081911 w 1081910"/>
                  <a:gd name="connsiteY1125" fmla="*/ 1012994 h 1367029"/>
                  <a:gd name="connsiteX1126" fmla="*/ 1075906 w 1081910"/>
                  <a:gd name="connsiteY1126" fmla="*/ 1006990 h 1367029"/>
                  <a:gd name="connsiteX1127" fmla="*/ 1075906 w 1081910"/>
                  <a:gd name="connsiteY1127" fmla="*/ 1006990 h 1367029"/>
                  <a:gd name="connsiteX1128" fmla="*/ 1075906 w 1081910"/>
                  <a:gd name="connsiteY1128" fmla="*/ 946968 h 1367029"/>
                  <a:gd name="connsiteX1129" fmla="*/ 1069902 w 1081910"/>
                  <a:gd name="connsiteY1129" fmla="*/ 952973 h 1367029"/>
                  <a:gd name="connsiteX1130" fmla="*/ 1069902 w 1081910"/>
                  <a:gd name="connsiteY1130" fmla="*/ 964982 h 1367029"/>
                  <a:gd name="connsiteX1131" fmla="*/ 1075906 w 1081910"/>
                  <a:gd name="connsiteY1131" fmla="*/ 970986 h 1367029"/>
                  <a:gd name="connsiteX1132" fmla="*/ 1081911 w 1081910"/>
                  <a:gd name="connsiteY1132" fmla="*/ 964982 h 1367029"/>
                  <a:gd name="connsiteX1133" fmla="*/ 1081911 w 1081910"/>
                  <a:gd name="connsiteY1133" fmla="*/ 952973 h 1367029"/>
                  <a:gd name="connsiteX1134" fmla="*/ 1075906 w 1081910"/>
                  <a:gd name="connsiteY1134" fmla="*/ 946968 h 1367029"/>
                  <a:gd name="connsiteX1135" fmla="*/ 1075906 w 1081910"/>
                  <a:gd name="connsiteY1135" fmla="*/ 946968 h 1367029"/>
                  <a:gd name="connsiteX1136" fmla="*/ 1075906 w 1081910"/>
                  <a:gd name="connsiteY1136" fmla="*/ 886947 h 1367029"/>
                  <a:gd name="connsiteX1137" fmla="*/ 1069902 w 1081910"/>
                  <a:gd name="connsiteY1137" fmla="*/ 892951 h 1367029"/>
                  <a:gd name="connsiteX1138" fmla="*/ 1069902 w 1081910"/>
                  <a:gd name="connsiteY1138" fmla="*/ 904960 h 1367029"/>
                  <a:gd name="connsiteX1139" fmla="*/ 1075906 w 1081910"/>
                  <a:gd name="connsiteY1139" fmla="*/ 910965 h 1367029"/>
                  <a:gd name="connsiteX1140" fmla="*/ 1081911 w 1081910"/>
                  <a:gd name="connsiteY1140" fmla="*/ 904960 h 1367029"/>
                  <a:gd name="connsiteX1141" fmla="*/ 1081911 w 1081910"/>
                  <a:gd name="connsiteY1141" fmla="*/ 892951 h 1367029"/>
                  <a:gd name="connsiteX1142" fmla="*/ 1075906 w 1081910"/>
                  <a:gd name="connsiteY1142" fmla="*/ 886947 h 1367029"/>
                  <a:gd name="connsiteX1143" fmla="*/ 1075906 w 1081910"/>
                  <a:gd name="connsiteY1143" fmla="*/ 886947 h 1367029"/>
                  <a:gd name="connsiteX1144" fmla="*/ 1075906 w 1081910"/>
                  <a:gd name="connsiteY1144" fmla="*/ 826926 h 1367029"/>
                  <a:gd name="connsiteX1145" fmla="*/ 1069902 w 1081910"/>
                  <a:gd name="connsiteY1145" fmla="*/ 832930 h 1367029"/>
                  <a:gd name="connsiteX1146" fmla="*/ 1069902 w 1081910"/>
                  <a:gd name="connsiteY1146" fmla="*/ 844939 h 1367029"/>
                  <a:gd name="connsiteX1147" fmla="*/ 1075906 w 1081910"/>
                  <a:gd name="connsiteY1147" fmla="*/ 850943 h 1367029"/>
                  <a:gd name="connsiteX1148" fmla="*/ 1081911 w 1081910"/>
                  <a:gd name="connsiteY1148" fmla="*/ 844939 h 1367029"/>
                  <a:gd name="connsiteX1149" fmla="*/ 1081911 w 1081910"/>
                  <a:gd name="connsiteY1149" fmla="*/ 832930 h 1367029"/>
                  <a:gd name="connsiteX1150" fmla="*/ 1075906 w 1081910"/>
                  <a:gd name="connsiteY1150" fmla="*/ 826926 h 1367029"/>
                  <a:gd name="connsiteX1151" fmla="*/ 1075906 w 1081910"/>
                  <a:gd name="connsiteY1151" fmla="*/ 826926 h 1367029"/>
                  <a:gd name="connsiteX1152" fmla="*/ 1075906 w 1081910"/>
                  <a:gd name="connsiteY1152" fmla="*/ 766904 h 1367029"/>
                  <a:gd name="connsiteX1153" fmla="*/ 1069902 w 1081910"/>
                  <a:gd name="connsiteY1153" fmla="*/ 772908 h 1367029"/>
                  <a:gd name="connsiteX1154" fmla="*/ 1069902 w 1081910"/>
                  <a:gd name="connsiteY1154" fmla="*/ 784917 h 1367029"/>
                  <a:gd name="connsiteX1155" fmla="*/ 1075906 w 1081910"/>
                  <a:gd name="connsiteY1155" fmla="*/ 790921 h 1367029"/>
                  <a:gd name="connsiteX1156" fmla="*/ 1081911 w 1081910"/>
                  <a:gd name="connsiteY1156" fmla="*/ 784917 h 1367029"/>
                  <a:gd name="connsiteX1157" fmla="*/ 1081911 w 1081910"/>
                  <a:gd name="connsiteY1157" fmla="*/ 772908 h 1367029"/>
                  <a:gd name="connsiteX1158" fmla="*/ 1075906 w 1081910"/>
                  <a:gd name="connsiteY1158" fmla="*/ 766904 h 1367029"/>
                  <a:gd name="connsiteX1159" fmla="*/ 1075906 w 1081910"/>
                  <a:gd name="connsiteY1159" fmla="*/ 766904 h 1367029"/>
                  <a:gd name="connsiteX1160" fmla="*/ 1075906 w 1081910"/>
                  <a:gd name="connsiteY1160" fmla="*/ 706882 h 1367029"/>
                  <a:gd name="connsiteX1161" fmla="*/ 1069902 w 1081910"/>
                  <a:gd name="connsiteY1161" fmla="*/ 712887 h 1367029"/>
                  <a:gd name="connsiteX1162" fmla="*/ 1069902 w 1081910"/>
                  <a:gd name="connsiteY1162" fmla="*/ 724896 h 1367029"/>
                  <a:gd name="connsiteX1163" fmla="*/ 1075906 w 1081910"/>
                  <a:gd name="connsiteY1163" fmla="*/ 730900 h 1367029"/>
                  <a:gd name="connsiteX1164" fmla="*/ 1081911 w 1081910"/>
                  <a:gd name="connsiteY1164" fmla="*/ 724896 h 1367029"/>
                  <a:gd name="connsiteX1165" fmla="*/ 1081911 w 1081910"/>
                  <a:gd name="connsiteY1165" fmla="*/ 712887 h 1367029"/>
                  <a:gd name="connsiteX1166" fmla="*/ 1075906 w 1081910"/>
                  <a:gd name="connsiteY1166" fmla="*/ 706882 h 1367029"/>
                  <a:gd name="connsiteX1167" fmla="*/ 1075906 w 1081910"/>
                  <a:gd name="connsiteY1167" fmla="*/ 706882 h 1367029"/>
                  <a:gd name="connsiteX1168" fmla="*/ 1075906 w 1081910"/>
                  <a:gd name="connsiteY1168" fmla="*/ 646839 h 1367029"/>
                  <a:gd name="connsiteX1169" fmla="*/ 1069902 w 1081910"/>
                  <a:gd name="connsiteY1169" fmla="*/ 652843 h 1367029"/>
                  <a:gd name="connsiteX1170" fmla="*/ 1069902 w 1081910"/>
                  <a:gd name="connsiteY1170" fmla="*/ 664852 h 1367029"/>
                  <a:gd name="connsiteX1171" fmla="*/ 1075906 w 1081910"/>
                  <a:gd name="connsiteY1171" fmla="*/ 670856 h 1367029"/>
                  <a:gd name="connsiteX1172" fmla="*/ 1081911 w 1081910"/>
                  <a:gd name="connsiteY1172" fmla="*/ 664852 h 1367029"/>
                  <a:gd name="connsiteX1173" fmla="*/ 1081911 w 1081910"/>
                  <a:gd name="connsiteY1173" fmla="*/ 652843 h 1367029"/>
                  <a:gd name="connsiteX1174" fmla="*/ 1075906 w 1081910"/>
                  <a:gd name="connsiteY1174" fmla="*/ 646839 h 1367029"/>
                  <a:gd name="connsiteX1175" fmla="*/ 1075906 w 1081910"/>
                  <a:gd name="connsiteY1175" fmla="*/ 646839 h 1367029"/>
                  <a:gd name="connsiteX1176" fmla="*/ 1075906 w 1081910"/>
                  <a:gd name="connsiteY1176" fmla="*/ 586817 h 1367029"/>
                  <a:gd name="connsiteX1177" fmla="*/ 1069902 w 1081910"/>
                  <a:gd name="connsiteY1177" fmla="*/ 592822 h 1367029"/>
                  <a:gd name="connsiteX1178" fmla="*/ 1069902 w 1081910"/>
                  <a:gd name="connsiteY1178" fmla="*/ 604830 h 1367029"/>
                  <a:gd name="connsiteX1179" fmla="*/ 1075906 w 1081910"/>
                  <a:gd name="connsiteY1179" fmla="*/ 610835 h 1367029"/>
                  <a:gd name="connsiteX1180" fmla="*/ 1081911 w 1081910"/>
                  <a:gd name="connsiteY1180" fmla="*/ 604830 h 1367029"/>
                  <a:gd name="connsiteX1181" fmla="*/ 1081911 w 1081910"/>
                  <a:gd name="connsiteY1181" fmla="*/ 592822 h 1367029"/>
                  <a:gd name="connsiteX1182" fmla="*/ 1075906 w 1081910"/>
                  <a:gd name="connsiteY1182" fmla="*/ 586817 h 1367029"/>
                  <a:gd name="connsiteX1183" fmla="*/ 1075906 w 1081910"/>
                  <a:gd name="connsiteY1183" fmla="*/ 586817 h 1367029"/>
                  <a:gd name="connsiteX1184" fmla="*/ 1075906 w 1081910"/>
                  <a:gd name="connsiteY1184" fmla="*/ 526795 h 1367029"/>
                  <a:gd name="connsiteX1185" fmla="*/ 1069902 w 1081910"/>
                  <a:gd name="connsiteY1185" fmla="*/ 532800 h 1367029"/>
                  <a:gd name="connsiteX1186" fmla="*/ 1069902 w 1081910"/>
                  <a:gd name="connsiteY1186" fmla="*/ 544809 h 1367029"/>
                  <a:gd name="connsiteX1187" fmla="*/ 1075906 w 1081910"/>
                  <a:gd name="connsiteY1187" fmla="*/ 550813 h 1367029"/>
                  <a:gd name="connsiteX1188" fmla="*/ 1081911 w 1081910"/>
                  <a:gd name="connsiteY1188" fmla="*/ 544809 h 1367029"/>
                  <a:gd name="connsiteX1189" fmla="*/ 1081911 w 1081910"/>
                  <a:gd name="connsiteY1189" fmla="*/ 532800 h 1367029"/>
                  <a:gd name="connsiteX1190" fmla="*/ 1075906 w 1081910"/>
                  <a:gd name="connsiteY1190" fmla="*/ 526795 h 1367029"/>
                  <a:gd name="connsiteX1191" fmla="*/ 1075906 w 1081910"/>
                  <a:gd name="connsiteY1191" fmla="*/ 526795 h 1367029"/>
                  <a:gd name="connsiteX1192" fmla="*/ 1075906 w 1081910"/>
                  <a:gd name="connsiteY1192" fmla="*/ 466774 h 1367029"/>
                  <a:gd name="connsiteX1193" fmla="*/ 1069902 w 1081910"/>
                  <a:gd name="connsiteY1193" fmla="*/ 472778 h 1367029"/>
                  <a:gd name="connsiteX1194" fmla="*/ 1069902 w 1081910"/>
                  <a:gd name="connsiteY1194" fmla="*/ 484787 h 1367029"/>
                  <a:gd name="connsiteX1195" fmla="*/ 1075906 w 1081910"/>
                  <a:gd name="connsiteY1195" fmla="*/ 490792 h 1367029"/>
                  <a:gd name="connsiteX1196" fmla="*/ 1081911 w 1081910"/>
                  <a:gd name="connsiteY1196" fmla="*/ 484787 h 1367029"/>
                  <a:gd name="connsiteX1197" fmla="*/ 1081911 w 1081910"/>
                  <a:gd name="connsiteY1197" fmla="*/ 472778 h 1367029"/>
                  <a:gd name="connsiteX1198" fmla="*/ 1075906 w 1081910"/>
                  <a:gd name="connsiteY1198" fmla="*/ 466774 h 1367029"/>
                  <a:gd name="connsiteX1199" fmla="*/ 1075906 w 1081910"/>
                  <a:gd name="connsiteY1199" fmla="*/ 466774 h 1367029"/>
                  <a:gd name="connsiteX1200" fmla="*/ 1075906 w 1081910"/>
                  <a:gd name="connsiteY1200" fmla="*/ 406753 h 1367029"/>
                  <a:gd name="connsiteX1201" fmla="*/ 1069902 w 1081910"/>
                  <a:gd name="connsiteY1201" fmla="*/ 412757 h 1367029"/>
                  <a:gd name="connsiteX1202" fmla="*/ 1069902 w 1081910"/>
                  <a:gd name="connsiteY1202" fmla="*/ 424766 h 1367029"/>
                  <a:gd name="connsiteX1203" fmla="*/ 1075906 w 1081910"/>
                  <a:gd name="connsiteY1203" fmla="*/ 430770 h 1367029"/>
                  <a:gd name="connsiteX1204" fmla="*/ 1081911 w 1081910"/>
                  <a:gd name="connsiteY1204" fmla="*/ 424766 h 1367029"/>
                  <a:gd name="connsiteX1205" fmla="*/ 1081911 w 1081910"/>
                  <a:gd name="connsiteY1205" fmla="*/ 412757 h 1367029"/>
                  <a:gd name="connsiteX1206" fmla="*/ 1075906 w 1081910"/>
                  <a:gd name="connsiteY1206" fmla="*/ 406753 h 1367029"/>
                  <a:gd name="connsiteX1207" fmla="*/ 1075906 w 1081910"/>
                  <a:gd name="connsiteY1207" fmla="*/ 406753 h 1367029"/>
                  <a:gd name="connsiteX1208" fmla="*/ 1075906 w 1081910"/>
                  <a:gd name="connsiteY1208" fmla="*/ 346731 h 1367029"/>
                  <a:gd name="connsiteX1209" fmla="*/ 1069902 w 1081910"/>
                  <a:gd name="connsiteY1209" fmla="*/ 352735 h 1367029"/>
                  <a:gd name="connsiteX1210" fmla="*/ 1069902 w 1081910"/>
                  <a:gd name="connsiteY1210" fmla="*/ 364744 h 1367029"/>
                  <a:gd name="connsiteX1211" fmla="*/ 1075906 w 1081910"/>
                  <a:gd name="connsiteY1211" fmla="*/ 370749 h 1367029"/>
                  <a:gd name="connsiteX1212" fmla="*/ 1081911 w 1081910"/>
                  <a:gd name="connsiteY1212" fmla="*/ 364744 h 1367029"/>
                  <a:gd name="connsiteX1213" fmla="*/ 1081911 w 1081910"/>
                  <a:gd name="connsiteY1213" fmla="*/ 352735 h 1367029"/>
                  <a:gd name="connsiteX1214" fmla="*/ 1075906 w 1081910"/>
                  <a:gd name="connsiteY1214" fmla="*/ 346731 h 1367029"/>
                  <a:gd name="connsiteX1215" fmla="*/ 1075906 w 1081910"/>
                  <a:gd name="connsiteY1215" fmla="*/ 346731 h 1367029"/>
                  <a:gd name="connsiteX1216" fmla="*/ 1075906 w 1081910"/>
                  <a:gd name="connsiteY1216" fmla="*/ 286710 h 1367029"/>
                  <a:gd name="connsiteX1217" fmla="*/ 1069902 w 1081910"/>
                  <a:gd name="connsiteY1217" fmla="*/ 292714 h 1367029"/>
                  <a:gd name="connsiteX1218" fmla="*/ 1069902 w 1081910"/>
                  <a:gd name="connsiteY1218" fmla="*/ 304723 h 1367029"/>
                  <a:gd name="connsiteX1219" fmla="*/ 1075906 w 1081910"/>
                  <a:gd name="connsiteY1219" fmla="*/ 310727 h 1367029"/>
                  <a:gd name="connsiteX1220" fmla="*/ 1081911 w 1081910"/>
                  <a:gd name="connsiteY1220" fmla="*/ 304723 h 1367029"/>
                  <a:gd name="connsiteX1221" fmla="*/ 1081911 w 1081910"/>
                  <a:gd name="connsiteY1221" fmla="*/ 292714 h 1367029"/>
                  <a:gd name="connsiteX1222" fmla="*/ 1075906 w 1081910"/>
                  <a:gd name="connsiteY1222" fmla="*/ 286710 h 1367029"/>
                  <a:gd name="connsiteX1223" fmla="*/ 1075906 w 1081910"/>
                  <a:gd name="connsiteY1223" fmla="*/ 286710 h 1367029"/>
                  <a:gd name="connsiteX1224" fmla="*/ 1075906 w 1081910"/>
                  <a:gd name="connsiteY1224" fmla="*/ 226666 h 1367029"/>
                  <a:gd name="connsiteX1225" fmla="*/ 1069902 w 1081910"/>
                  <a:gd name="connsiteY1225" fmla="*/ 232670 h 1367029"/>
                  <a:gd name="connsiteX1226" fmla="*/ 1069902 w 1081910"/>
                  <a:gd name="connsiteY1226" fmla="*/ 244679 h 1367029"/>
                  <a:gd name="connsiteX1227" fmla="*/ 1075906 w 1081910"/>
                  <a:gd name="connsiteY1227" fmla="*/ 250683 h 1367029"/>
                  <a:gd name="connsiteX1228" fmla="*/ 1081911 w 1081910"/>
                  <a:gd name="connsiteY1228" fmla="*/ 244679 h 1367029"/>
                  <a:gd name="connsiteX1229" fmla="*/ 1081911 w 1081910"/>
                  <a:gd name="connsiteY1229" fmla="*/ 232670 h 1367029"/>
                  <a:gd name="connsiteX1230" fmla="*/ 1075906 w 1081910"/>
                  <a:gd name="connsiteY1230" fmla="*/ 226666 h 1367029"/>
                  <a:gd name="connsiteX1231" fmla="*/ 1075906 w 1081910"/>
                  <a:gd name="connsiteY1231" fmla="*/ 226666 h 1367029"/>
                  <a:gd name="connsiteX1232" fmla="*/ 1075906 w 1081910"/>
                  <a:gd name="connsiteY1232" fmla="*/ 166644 h 1367029"/>
                  <a:gd name="connsiteX1233" fmla="*/ 1069902 w 1081910"/>
                  <a:gd name="connsiteY1233" fmla="*/ 172649 h 1367029"/>
                  <a:gd name="connsiteX1234" fmla="*/ 1069902 w 1081910"/>
                  <a:gd name="connsiteY1234" fmla="*/ 184657 h 1367029"/>
                  <a:gd name="connsiteX1235" fmla="*/ 1075906 w 1081910"/>
                  <a:gd name="connsiteY1235" fmla="*/ 190662 h 1367029"/>
                  <a:gd name="connsiteX1236" fmla="*/ 1081911 w 1081910"/>
                  <a:gd name="connsiteY1236" fmla="*/ 184657 h 1367029"/>
                  <a:gd name="connsiteX1237" fmla="*/ 1081911 w 1081910"/>
                  <a:gd name="connsiteY1237" fmla="*/ 172649 h 1367029"/>
                  <a:gd name="connsiteX1238" fmla="*/ 1075906 w 1081910"/>
                  <a:gd name="connsiteY1238" fmla="*/ 166644 h 1367029"/>
                  <a:gd name="connsiteX1239" fmla="*/ 1075906 w 1081910"/>
                  <a:gd name="connsiteY1239" fmla="*/ 166644 h 1367029"/>
                  <a:gd name="connsiteX1240" fmla="*/ 1074203 w 1081910"/>
                  <a:gd name="connsiteY1240" fmla="*/ 107698 h 1367029"/>
                  <a:gd name="connsiteX1241" fmla="*/ 1073218 w 1081910"/>
                  <a:gd name="connsiteY1241" fmla="*/ 107788 h 1367029"/>
                  <a:gd name="connsiteX1242" fmla="*/ 1068266 w 1081910"/>
                  <a:gd name="connsiteY1242" fmla="*/ 114688 h 1367029"/>
                  <a:gd name="connsiteX1243" fmla="*/ 1069566 w 1081910"/>
                  <a:gd name="connsiteY1243" fmla="*/ 125554 h 1367029"/>
                  <a:gd name="connsiteX1244" fmla="*/ 1075548 w 1081910"/>
                  <a:gd name="connsiteY1244" fmla="*/ 131111 h 1367029"/>
                  <a:gd name="connsiteX1245" fmla="*/ 1075996 w 1081910"/>
                  <a:gd name="connsiteY1245" fmla="*/ 131088 h 1367029"/>
                  <a:gd name="connsiteX1246" fmla="*/ 1081530 w 1081910"/>
                  <a:gd name="connsiteY1246" fmla="*/ 124658 h 1367029"/>
                  <a:gd name="connsiteX1247" fmla="*/ 1081037 w 1081910"/>
                  <a:gd name="connsiteY1247" fmla="*/ 119416 h 1367029"/>
                  <a:gd name="connsiteX1248" fmla="*/ 1081037 w 1081910"/>
                  <a:gd name="connsiteY1248" fmla="*/ 119416 h 1367029"/>
                  <a:gd name="connsiteX1249" fmla="*/ 1081037 w 1081910"/>
                  <a:gd name="connsiteY1249" fmla="*/ 119326 h 1367029"/>
                  <a:gd name="connsiteX1250" fmla="*/ 1081037 w 1081910"/>
                  <a:gd name="connsiteY1250" fmla="*/ 119326 h 1367029"/>
                  <a:gd name="connsiteX1251" fmla="*/ 1081037 w 1081910"/>
                  <a:gd name="connsiteY1251" fmla="*/ 119236 h 1367029"/>
                  <a:gd name="connsiteX1252" fmla="*/ 1081037 w 1081910"/>
                  <a:gd name="connsiteY1252" fmla="*/ 119236 h 1367029"/>
                  <a:gd name="connsiteX1253" fmla="*/ 1080992 w 1081910"/>
                  <a:gd name="connsiteY1253" fmla="*/ 118878 h 1367029"/>
                  <a:gd name="connsiteX1254" fmla="*/ 1080992 w 1081910"/>
                  <a:gd name="connsiteY1254" fmla="*/ 118855 h 1367029"/>
                  <a:gd name="connsiteX1255" fmla="*/ 1080992 w 1081910"/>
                  <a:gd name="connsiteY1255" fmla="*/ 118788 h 1367029"/>
                  <a:gd name="connsiteX1256" fmla="*/ 1080992 w 1081910"/>
                  <a:gd name="connsiteY1256" fmla="*/ 118744 h 1367029"/>
                  <a:gd name="connsiteX1257" fmla="*/ 1080992 w 1081910"/>
                  <a:gd name="connsiteY1257" fmla="*/ 118699 h 1367029"/>
                  <a:gd name="connsiteX1258" fmla="*/ 1080992 w 1081910"/>
                  <a:gd name="connsiteY1258" fmla="*/ 118654 h 1367029"/>
                  <a:gd name="connsiteX1259" fmla="*/ 1080992 w 1081910"/>
                  <a:gd name="connsiteY1259" fmla="*/ 118609 h 1367029"/>
                  <a:gd name="connsiteX1260" fmla="*/ 1080992 w 1081910"/>
                  <a:gd name="connsiteY1260" fmla="*/ 118564 h 1367029"/>
                  <a:gd name="connsiteX1261" fmla="*/ 1080992 w 1081910"/>
                  <a:gd name="connsiteY1261" fmla="*/ 118519 h 1367029"/>
                  <a:gd name="connsiteX1262" fmla="*/ 1080992 w 1081910"/>
                  <a:gd name="connsiteY1262" fmla="*/ 118474 h 1367029"/>
                  <a:gd name="connsiteX1263" fmla="*/ 1080992 w 1081910"/>
                  <a:gd name="connsiteY1263" fmla="*/ 118430 h 1367029"/>
                  <a:gd name="connsiteX1264" fmla="*/ 1080992 w 1081910"/>
                  <a:gd name="connsiteY1264" fmla="*/ 118363 h 1367029"/>
                  <a:gd name="connsiteX1265" fmla="*/ 1080992 w 1081910"/>
                  <a:gd name="connsiteY1265" fmla="*/ 118340 h 1367029"/>
                  <a:gd name="connsiteX1266" fmla="*/ 1080970 w 1081910"/>
                  <a:gd name="connsiteY1266" fmla="*/ 118139 h 1367029"/>
                  <a:gd name="connsiteX1267" fmla="*/ 1080970 w 1081910"/>
                  <a:gd name="connsiteY1267" fmla="*/ 118116 h 1367029"/>
                  <a:gd name="connsiteX1268" fmla="*/ 1080970 w 1081910"/>
                  <a:gd name="connsiteY1268" fmla="*/ 118026 h 1367029"/>
                  <a:gd name="connsiteX1269" fmla="*/ 1080970 w 1081910"/>
                  <a:gd name="connsiteY1269" fmla="*/ 118004 h 1367029"/>
                  <a:gd name="connsiteX1270" fmla="*/ 1080970 w 1081910"/>
                  <a:gd name="connsiteY1270" fmla="*/ 117914 h 1367029"/>
                  <a:gd name="connsiteX1271" fmla="*/ 1080970 w 1081910"/>
                  <a:gd name="connsiteY1271" fmla="*/ 117892 h 1367029"/>
                  <a:gd name="connsiteX1272" fmla="*/ 1080970 w 1081910"/>
                  <a:gd name="connsiteY1272" fmla="*/ 117802 h 1367029"/>
                  <a:gd name="connsiteX1273" fmla="*/ 1080970 w 1081910"/>
                  <a:gd name="connsiteY1273" fmla="*/ 117780 h 1367029"/>
                  <a:gd name="connsiteX1274" fmla="*/ 1080970 w 1081910"/>
                  <a:gd name="connsiteY1274" fmla="*/ 117690 h 1367029"/>
                  <a:gd name="connsiteX1275" fmla="*/ 1080970 w 1081910"/>
                  <a:gd name="connsiteY1275" fmla="*/ 117668 h 1367029"/>
                  <a:gd name="connsiteX1276" fmla="*/ 1080253 w 1081910"/>
                  <a:gd name="connsiteY1276" fmla="*/ 112739 h 1367029"/>
                  <a:gd name="connsiteX1277" fmla="*/ 1074203 w 1081910"/>
                  <a:gd name="connsiteY1277" fmla="*/ 107698 h 1367029"/>
                  <a:gd name="connsiteX1278" fmla="*/ 1074203 w 1081910"/>
                  <a:gd name="connsiteY1278" fmla="*/ 107698 h 1367029"/>
                  <a:gd name="connsiteX1279" fmla="*/ 1052695 w 1081910"/>
                  <a:gd name="connsiteY1279" fmla="*/ 55048 h 1367029"/>
                  <a:gd name="connsiteX1280" fmla="*/ 1049267 w 1081910"/>
                  <a:gd name="connsiteY1280" fmla="*/ 56123 h 1367029"/>
                  <a:gd name="connsiteX1281" fmla="*/ 1047789 w 1081910"/>
                  <a:gd name="connsiteY1281" fmla="*/ 64480 h 1367029"/>
                  <a:gd name="connsiteX1282" fmla="*/ 1053659 w 1081910"/>
                  <a:gd name="connsiteY1282" fmla="*/ 73710 h 1367029"/>
                  <a:gd name="connsiteX1283" fmla="*/ 1058879 w 1081910"/>
                  <a:gd name="connsiteY1283" fmla="*/ 76713 h 1367029"/>
                  <a:gd name="connsiteX1284" fmla="*/ 1061859 w 1081910"/>
                  <a:gd name="connsiteY1284" fmla="*/ 75906 h 1367029"/>
                  <a:gd name="connsiteX1285" fmla="*/ 1064077 w 1081910"/>
                  <a:gd name="connsiteY1285" fmla="*/ 67706 h 1367029"/>
                  <a:gd name="connsiteX1286" fmla="*/ 1062262 w 1081910"/>
                  <a:gd name="connsiteY1286" fmla="*/ 64659 h 1367029"/>
                  <a:gd name="connsiteX1287" fmla="*/ 1062240 w 1081910"/>
                  <a:gd name="connsiteY1287" fmla="*/ 64637 h 1367029"/>
                  <a:gd name="connsiteX1288" fmla="*/ 1062195 w 1081910"/>
                  <a:gd name="connsiteY1288" fmla="*/ 64592 h 1367029"/>
                  <a:gd name="connsiteX1289" fmla="*/ 1062172 w 1081910"/>
                  <a:gd name="connsiteY1289" fmla="*/ 64569 h 1367029"/>
                  <a:gd name="connsiteX1290" fmla="*/ 1062150 w 1081910"/>
                  <a:gd name="connsiteY1290" fmla="*/ 64525 h 1367029"/>
                  <a:gd name="connsiteX1291" fmla="*/ 1062127 w 1081910"/>
                  <a:gd name="connsiteY1291" fmla="*/ 64480 h 1367029"/>
                  <a:gd name="connsiteX1292" fmla="*/ 1062105 w 1081910"/>
                  <a:gd name="connsiteY1292" fmla="*/ 64457 h 1367029"/>
                  <a:gd name="connsiteX1293" fmla="*/ 1062083 w 1081910"/>
                  <a:gd name="connsiteY1293" fmla="*/ 64413 h 1367029"/>
                  <a:gd name="connsiteX1294" fmla="*/ 1062060 w 1081910"/>
                  <a:gd name="connsiteY1294" fmla="*/ 64390 h 1367029"/>
                  <a:gd name="connsiteX1295" fmla="*/ 1062015 w 1081910"/>
                  <a:gd name="connsiteY1295" fmla="*/ 64323 h 1367029"/>
                  <a:gd name="connsiteX1296" fmla="*/ 1061993 w 1081910"/>
                  <a:gd name="connsiteY1296" fmla="*/ 64301 h 1367029"/>
                  <a:gd name="connsiteX1297" fmla="*/ 1061948 w 1081910"/>
                  <a:gd name="connsiteY1297" fmla="*/ 64233 h 1367029"/>
                  <a:gd name="connsiteX1298" fmla="*/ 1061948 w 1081910"/>
                  <a:gd name="connsiteY1298" fmla="*/ 64211 h 1367029"/>
                  <a:gd name="connsiteX1299" fmla="*/ 1057602 w 1081910"/>
                  <a:gd name="connsiteY1299" fmla="*/ 57602 h 1367029"/>
                  <a:gd name="connsiteX1300" fmla="*/ 1052695 w 1081910"/>
                  <a:gd name="connsiteY1300" fmla="*/ 55048 h 1367029"/>
                  <a:gd name="connsiteX1301" fmla="*/ 1052695 w 1081910"/>
                  <a:gd name="connsiteY1301" fmla="*/ 55048 h 1367029"/>
                  <a:gd name="connsiteX1302" fmla="*/ 1010642 w 1081910"/>
                  <a:gd name="connsiteY1302" fmla="*/ 16736 h 1367029"/>
                  <a:gd name="connsiteX1303" fmla="*/ 1005422 w 1081910"/>
                  <a:gd name="connsiteY1303" fmla="*/ 19783 h 1367029"/>
                  <a:gd name="connsiteX1304" fmla="*/ 1007685 w 1081910"/>
                  <a:gd name="connsiteY1304" fmla="*/ 27961 h 1367029"/>
                  <a:gd name="connsiteX1305" fmla="*/ 1016938 w 1081910"/>
                  <a:gd name="connsiteY1305" fmla="*/ 33786 h 1367029"/>
                  <a:gd name="connsiteX1306" fmla="*/ 1020343 w 1081910"/>
                  <a:gd name="connsiteY1306" fmla="*/ 34861 h 1367029"/>
                  <a:gd name="connsiteX1307" fmla="*/ 1025272 w 1081910"/>
                  <a:gd name="connsiteY1307" fmla="*/ 32285 h 1367029"/>
                  <a:gd name="connsiteX1308" fmla="*/ 1023771 w 1081910"/>
                  <a:gd name="connsiteY1308" fmla="*/ 23950 h 1367029"/>
                  <a:gd name="connsiteX1309" fmla="*/ 1014877 w 1081910"/>
                  <a:gd name="connsiteY1309" fmla="*/ 18304 h 1367029"/>
                  <a:gd name="connsiteX1310" fmla="*/ 1014854 w 1081910"/>
                  <a:gd name="connsiteY1310" fmla="*/ 18304 h 1367029"/>
                  <a:gd name="connsiteX1311" fmla="*/ 1014787 w 1081910"/>
                  <a:gd name="connsiteY1311" fmla="*/ 18259 h 1367029"/>
                  <a:gd name="connsiteX1312" fmla="*/ 1014742 w 1081910"/>
                  <a:gd name="connsiteY1312" fmla="*/ 18237 h 1367029"/>
                  <a:gd name="connsiteX1313" fmla="*/ 1014697 w 1081910"/>
                  <a:gd name="connsiteY1313" fmla="*/ 18215 h 1367029"/>
                  <a:gd name="connsiteX1314" fmla="*/ 1014630 w 1081910"/>
                  <a:gd name="connsiteY1314" fmla="*/ 18170 h 1367029"/>
                  <a:gd name="connsiteX1315" fmla="*/ 1014608 w 1081910"/>
                  <a:gd name="connsiteY1315" fmla="*/ 18170 h 1367029"/>
                  <a:gd name="connsiteX1316" fmla="*/ 1014540 w 1081910"/>
                  <a:gd name="connsiteY1316" fmla="*/ 18125 h 1367029"/>
                  <a:gd name="connsiteX1317" fmla="*/ 1014540 w 1081910"/>
                  <a:gd name="connsiteY1317" fmla="*/ 18125 h 1367029"/>
                  <a:gd name="connsiteX1318" fmla="*/ 1013577 w 1081910"/>
                  <a:gd name="connsiteY1318" fmla="*/ 17565 h 1367029"/>
                  <a:gd name="connsiteX1319" fmla="*/ 1010642 w 1081910"/>
                  <a:gd name="connsiteY1319" fmla="*/ 16736 h 1367029"/>
                  <a:gd name="connsiteX1320" fmla="*/ 1010642 w 1081910"/>
                  <a:gd name="connsiteY1320" fmla="*/ 16736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Lst>
                <a:rect l="l" t="t" r="r" b="b"/>
                <a:pathLst>
                  <a:path w="1081910" h="1367029">
                    <a:moveTo>
                      <a:pt x="947081" y="0"/>
                    </a:moveTo>
                    <a:lnTo>
                      <a:pt x="935072" y="0"/>
                    </a:lnTo>
                    <a:cubicBezTo>
                      <a:pt x="931756" y="0"/>
                      <a:pt x="929068" y="2688"/>
                      <a:pt x="929068" y="6004"/>
                    </a:cubicBezTo>
                    <a:cubicBezTo>
                      <a:pt x="929068" y="9320"/>
                      <a:pt x="931756" y="12009"/>
                      <a:pt x="935072" y="12009"/>
                    </a:cubicBezTo>
                    <a:lnTo>
                      <a:pt x="947081" y="12009"/>
                    </a:lnTo>
                    <a:cubicBezTo>
                      <a:pt x="948828" y="12009"/>
                      <a:pt x="950396" y="11269"/>
                      <a:pt x="951494" y="10060"/>
                    </a:cubicBezTo>
                    <a:cubicBezTo>
                      <a:pt x="952502" y="11337"/>
                      <a:pt x="954026" y="12188"/>
                      <a:pt x="955774" y="12300"/>
                    </a:cubicBezTo>
                    <a:cubicBezTo>
                      <a:pt x="959403" y="12546"/>
                      <a:pt x="963055" y="12972"/>
                      <a:pt x="966640" y="13555"/>
                    </a:cubicBezTo>
                    <a:cubicBezTo>
                      <a:pt x="966953" y="13599"/>
                      <a:pt x="967289" y="13622"/>
                      <a:pt x="967603" y="13622"/>
                    </a:cubicBezTo>
                    <a:cubicBezTo>
                      <a:pt x="970493" y="13622"/>
                      <a:pt x="973047" y="11516"/>
                      <a:pt x="973518" y="8558"/>
                    </a:cubicBezTo>
                    <a:cubicBezTo>
                      <a:pt x="974033" y="5287"/>
                      <a:pt x="971815" y="2196"/>
                      <a:pt x="968544" y="1680"/>
                    </a:cubicBezTo>
                    <a:cubicBezTo>
                      <a:pt x="967133" y="1456"/>
                      <a:pt x="965721" y="1255"/>
                      <a:pt x="964287" y="1075"/>
                    </a:cubicBezTo>
                    <a:lnTo>
                      <a:pt x="964287" y="1075"/>
                    </a:lnTo>
                    <a:cubicBezTo>
                      <a:pt x="964265" y="1075"/>
                      <a:pt x="964220" y="1075"/>
                      <a:pt x="964198" y="1053"/>
                    </a:cubicBezTo>
                    <a:lnTo>
                      <a:pt x="964198" y="1053"/>
                    </a:lnTo>
                    <a:cubicBezTo>
                      <a:pt x="964175" y="1053"/>
                      <a:pt x="964153" y="1053"/>
                      <a:pt x="964108" y="1053"/>
                    </a:cubicBezTo>
                    <a:cubicBezTo>
                      <a:pt x="964108" y="1053"/>
                      <a:pt x="964086" y="1053"/>
                      <a:pt x="964086" y="1053"/>
                    </a:cubicBezTo>
                    <a:cubicBezTo>
                      <a:pt x="964063" y="1053"/>
                      <a:pt x="964041" y="1053"/>
                      <a:pt x="964018" y="1053"/>
                    </a:cubicBezTo>
                    <a:cubicBezTo>
                      <a:pt x="964018" y="1053"/>
                      <a:pt x="964018" y="1053"/>
                      <a:pt x="963996" y="1053"/>
                    </a:cubicBezTo>
                    <a:cubicBezTo>
                      <a:pt x="963884" y="1031"/>
                      <a:pt x="963772" y="1031"/>
                      <a:pt x="963638" y="1008"/>
                    </a:cubicBezTo>
                    <a:cubicBezTo>
                      <a:pt x="963638" y="1008"/>
                      <a:pt x="963638" y="1008"/>
                      <a:pt x="963615" y="1008"/>
                    </a:cubicBezTo>
                    <a:cubicBezTo>
                      <a:pt x="963593" y="1008"/>
                      <a:pt x="963570" y="1008"/>
                      <a:pt x="963548" y="1008"/>
                    </a:cubicBezTo>
                    <a:cubicBezTo>
                      <a:pt x="963548" y="1008"/>
                      <a:pt x="963526" y="1008"/>
                      <a:pt x="963503" y="1008"/>
                    </a:cubicBezTo>
                    <a:cubicBezTo>
                      <a:pt x="963481" y="1008"/>
                      <a:pt x="963458" y="1008"/>
                      <a:pt x="963436" y="1008"/>
                    </a:cubicBezTo>
                    <a:cubicBezTo>
                      <a:pt x="963413" y="1008"/>
                      <a:pt x="963413" y="1008"/>
                      <a:pt x="963391" y="1008"/>
                    </a:cubicBezTo>
                    <a:cubicBezTo>
                      <a:pt x="963369" y="1008"/>
                      <a:pt x="963346" y="1008"/>
                      <a:pt x="963324" y="1008"/>
                    </a:cubicBezTo>
                    <a:cubicBezTo>
                      <a:pt x="963301" y="1008"/>
                      <a:pt x="963301" y="1008"/>
                      <a:pt x="963279" y="1008"/>
                    </a:cubicBezTo>
                    <a:cubicBezTo>
                      <a:pt x="963257" y="1008"/>
                      <a:pt x="963234" y="1008"/>
                      <a:pt x="963234" y="1008"/>
                    </a:cubicBezTo>
                    <a:cubicBezTo>
                      <a:pt x="963212" y="1008"/>
                      <a:pt x="963212" y="1008"/>
                      <a:pt x="963189" y="1008"/>
                    </a:cubicBezTo>
                    <a:cubicBezTo>
                      <a:pt x="963167" y="1008"/>
                      <a:pt x="963145" y="1008"/>
                      <a:pt x="963145" y="1008"/>
                    </a:cubicBezTo>
                    <a:cubicBezTo>
                      <a:pt x="963122" y="1008"/>
                      <a:pt x="963100" y="1008"/>
                      <a:pt x="963100" y="1008"/>
                    </a:cubicBezTo>
                    <a:cubicBezTo>
                      <a:pt x="963077" y="1008"/>
                      <a:pt x="963077" y="1008"/>
                      <a:pt x="963055" y="1008"/>
                    </a:cubicBezTo>
                    <a:cubicBezTo>
                      <a:pt x="963010" y="1008"/>
                      <a:pt x="962988" y="1008"/>
                      <a:pt x="962965" y="986"/>
                    </a:cubicBezTo>
                    <a:cubicBezTo>
                      <a:pt x="962943" y="986"/>
                      <a:pt x="962943" y="986"/>
                      <a:pt x="962921" y="986"/>
                    </a:cubicBezTo>
                    <a:cubicBezTo>
                      <a:pt x="962898" y="986"/>
                      <a:pt x="962876" y="986"/>
                      <a:pt x="962853" y="986"/>
                    </a:cubicBezTo>
                    <a:cubicBezTo>
                      <a:pt x="962831" y="986"/>
                      <a:pt x="962831" y="986"/>
                      <a:pt x="962809" y="986"/>
                    </a:cubicBezTo>
                    <a:cubicBezTo>
                      <a:pt x="962786" y="986"/>
                      <a:pt x="962764" y="986"/>
                      <a:pt x="962741" y="986"/>
                    </a:cubicBezTo>
                    <a:cubicBezTo>
                      <a:pt x="962719" y="986"/>
                      <a:pt x="962719" y="986"/>
                      <a:pt x="962697" y="986"/>
                    </a:cubicBezTo>
                    <a:cubicBezTo>
                      <a:pt x="962674" y="986"/>
                      <a:pt x="962652" y="986"/>
                      <a:pt x="962629" y="986"/>
                    </a:cubicBezTo>
                    <a:cubicBezTo>
                      <a:pt x="962607" y="986"/>
                      <a:pt x="962607" y="986"/>
                      <a:pt x="962584" y="986"/>
                    </a:cubicBezTo>
                    <a:cubicBezTo>
                      <a:pt x="962562" y="986"/>
                      <a:pt x="962540" y="986"/>
                      <a:pt x="962517" y="986"/>
                    </a:cubicBezTo>
                    <a:cubicBezTo>
                      <a:pt x="962495" y="986"/>
                      <a:pt x="962495" y="986"/>
                      <a:pt x="962472" y="986"/>
                    </a:cubicBezTo>
                    <a:cubicBezTo>
                      <a:pt x="962450" y="986"/>
                      <a:pt x="962428" y="986"/>
                      <a:pt x="962405" y="986"/>
                    </a:cubicBezTo>
                    <a:cubicBezTo>
                      <a:pt x="962383" y="986"/>
                      <a:pt x="962383" y="986"/>
                      <a:pt x="962360" y="986"/>
                    </a:cubicBezTo>
                    <a:cubicBezTo>
                      <a:pt x="962338" y="986"/>
                      <a:pt x="962316" y="986"/>
                      <a:pt x="962293" y="986"/>
                    </a:cubicBezTo>
                    <a:cubicBezTo>
                      <a:pt x="962293" y="986"/>
                      <a:pt x="962271" y="986"/>
                      <a:pt x="962271" y="986"/>
                    </a:cubicBezTo>
                    <a:cubicBezTo>
                      <a:pt x="962204" y="986"/>
                      <a:pt x="962137" y="963"/>
                      <a:pt x="962069" y="963"/>
                    </a:cubicBezTo>
                    <a:cubicBezTo>
                      <a:pt x="962069" y="963"/>
                      <a:pt x="962047" y="963"/>
                      <a:pt x="962047" y="963"/>
                    </a:cubicBezTo>
                    <a:cubicBezTo>
                      <a:pt x="962024" y="963"/>
                      <a:pt x="962002" y="963"/>
                      <a:pt x="961980" y="963"/>
                    </a:cubicBezTo>
                    <a:cubicBezTo>
                      <a:pt x="961980" y="963"/>
                      <a:pt x="961957" y="963"/>
                      <a:pt x="961957" y="963"/>
                    </a:cubicBezTo>
                    <a:cubicBezTo>
                      <a:pt x="961935" y="963"/>
                      <a:pt x="961912" y="963"/>
                      <a:pt x="961890" y="963"/>
                    </a:cubicBezTo>
                    <a:cubicBezTo>
                      <a:pt x="961890" y="963"/>
                      <a:pt x="961868" y="963"/>
                      <a:pt x="961868" y="963"/>
                    </a:cubicBezTo>
                    <a:cubicBezTo>
                      <a:pt x="961845" y="963"/>
                      <a:pt x="961823" y="963"/>
                      <a:pt x="961800" y="963"/>
                    </a:cubicBezTo>
                    <a:cubicBezTo>
                      <a:pt x="961800" y="963"/>
                      <a:pt x="961778" y="963"/>
                      <a:pt x="961778" y="963"/>
                    </a:cubicBezTo>
                    <a:cubicBezTo>
                      <a:pt x="961756" y="963"/>
                      <a:pt x="961733" y="963"/>
                      <a:pt x="961711" y="963"/>
                    </a:cubicBezTo>
                    <a:cubicBezTo>
                      <a:pt x="961711" y="963"/>
                      <a:pt x="961688" y="963"/>
                      <a:pt x="961688" y="963"/>
                    </a:cubicBezTo>
                    <a:cubicBezTo>
                      <a:pt x="961666" y="963"/>
                      <a:pt x="961621" y="963"/>
                      <a:pt x="961599" y="963"/>
                    </a:cubicBezTo>
                    <a:cubicBezTo>
                      <a:pt x="961599" y="963"/>
                      <a:pt x="961599" y="963"/>
                      <a:pt x="961576" y="963"/>
                    </a:cubicBezTo>
                    <a:cubicBezTo>
                      <a:pt x="961464" y="941"/>
                      <a:pt x="961375" y="941"/>
                      <a:pt x="961263" y="941"/>
                    </a:cubicBezTo>
                    <a:cubicBezTo>
                      <a:pt x="961263" y="941"/>
                      <a:pt x="961240" y="941"/>
                      <a:pt x="961240" y="941"/>
                    </a:cubicBezTo>
                    <a:cubicBezTo>
                      <a:pt x="961218" y="941"/>
                      <a:pt x="961195" y="941"/>
                      <a:pt x="961151" y="941"/>
                    </a:cubicBezTo>
                    <a:cubicBezTo>
                      <a:pt x="961151" y="941"/>
                      <a:pt x="961151" y="941"/>
                      <a:pt x="961128" y="941"/>
                    </a:cubicBezTo>
                    <a:cubicBezTo>
                      <a:pt x="961106" y="941"/>
                      <a:pt x="961061" y="941"/>
                      <a:pt x="961039" y="941"/>
                    </a:cubicBezTo>
                    <a:cubicBezTo>
                      <a:pt x="961039" y="941"/>
                      <a:pt x="961016" y="941"/>
                      <a:pt x="961016" y="941"/>
                    </a:cubicBezTo>
                    <a:cubicBezTo>
                      <a:pt x="960994" y="941"/>
                      <a:pt x="960971" y="941"/>
                      <a:pt x="960927" y="941"/>
                    </a:cubicBezTo>
                    <a:cubicBezTo>
                      <a:pt x="960927" y="941"/>
                      <a:pt x="960904" y="941"/>
                      <a:pt x="960904" y="941"/>
                    </a:cubicBezTo>
                    <a:cubicBezTo>
                      <a:pt x="960882" y="941"/>
                      <a:pt x="960859" y="941"/>
                      <a:pt x="960815" y="941"/>
                    </a:cubicBezTo>
                    <a:cubicBezTo>
                      <a:pt x="960815" y="941"/>
                      <a:pt x="960792" y="941"/>
                      <a:pt x="960792" y="941"/>
                    </a:cubicBezTo>
                    <a:cubicBezTo>
                      <a:pt x="960658" y="918"/>
                      <a:pt x="960523" y="918"/>
                      <a:pt x="960389" y="896"/>
                    </a:cubicBezTo>
                    <a:cubicBezTo>
                      <a:pt x="960389" y="896"/>
                      <a:pt x="960389" y="896"/>
                      <a:pt x="960366" y="896"/>
                    </a:cubicBezTo>
                    <a:cubicBezTo>
                      <a:pt x="960344" y="896"/>
                      <a:pt x="960299" y="896"/>
                      <a:pt x="960277" y="896"/>
                    </a:cubicBezTo>
                    <a:cubicBezTo>
                      <a:pt x="960277" y="896"/>
                      <a:pt x="960277" y="896"/>
                      <a:pt x="960277" y="896"/>
                    </a:cubicBezTo>
                    <a:cubicBezTo>
                      <a:pt x="960254" y="896"/>
                      <a:pt x="960210" y="896"/>
                      <a:pt x="960187" y="896"/>
                    </a:cubicBezTo>
                    <a:cubicBezTo>
                      <a:pt x="960187" y="896"/>
                      <a:pt x="960187" y="896"/>
                      <a:pt x="960165" y="896"/>
                    </a:cubicBezTo>
                    <a:cubicBezTo>
                      <a:pt x="960120" y="896"/>
                      <a:pt x="960098" y="896"/>
                      <a:pt x="960075" y="896"/>
                    </a:cubicBezTo>
                    <a:cubicBezTo>
                      <a:pt x="960075" y="896"/>
                      <a:pt x="960075" y="896"/>
                      <a:pt x="960075" y="896"/>
                    </a:cubicBezTo>
                    <a:cubicBezTo>
                      <a:pt x="959896" y="874"/>
                      <a:pt x="959717" y="874"/>
                      <a:pt x="959538" y="851"/>
                    </a:cubicBezTo>
                    <a:cubicBezTo>
                      <a:pt x="959538" y="851"/>
                      <a:pt x="959538" y="851"/>
                      <a:pt x="959538" y="851"/>
                    </a:cubicBezTo>
                    <a:cubicBezTo>
                      <a:pt x="959493" y="851"/>
                      <a:pt x="959470" y="851"/>
                      <a:pt x="959426" y="851"/>
                    </a:cubicBezTo>
                    <a:cubicBezTo>
                      <a:pt x="959426" y="851"/>
                      <a:pt x="959426" y="851"/>
                      <a:pt x="959426" y="851"/>
                    </a:cubicBezTo>
                    <a:cubicBezTo>
                      <a:pt x="959381" y="851"/>
                      <a:pt x="959358" y="851"/>
                      <a:pt x="959314" y="851"/>
                    </a:cubicBezTo>
                    <a:cubicBezTo>
                      <a:pt x="959314" y="851"/>
                      <a:pt x="959314" y="851"/>
                      <a:pt x="959314" y="851"/>
                    </a:cubicBezTo>
                    <a:cubicBezTo>
                      <a:pt x="959179" y="829"/>
                      <a:pt x="959022" y="829"/>
                      <a:pt x="958888" y="807"/>
                    </a:cubicBezTo>
                    <a:cubicBezTo>
                      <a:pt x="958888" y="807"/>
                      <a:pt x="958888" y="807"/>
                      <a:pt x="958888" y="807"/>
                    </a:cubicBezTo>
                    <a:cubicBezTo>
                      <a:pt x="958843" y="807"/>
                      <a:pt x="958821" y="807"/>
                      <a:pt x="958776" y="807"/>
                    </a:cubicBezTo>
                    <a:cubicBezTo>
                      <a:pt x="958776" y="807"/>
                      <a:pt x="958776" y="807"/>
                      <a:pt x="958776" y="807"/>
                    </a:cubicBezTo>
                    <a:cubicBezTo>
                      <a:pt x="958753" y="807"/>
                      <a:pt x="958709" y="807"/>
                      <a:pt x="958686" y="807"/>
                    </a:cubicBezTo>
                    <a:cubicBezTo>
                      <a:pt x="958686" y="807"/>
                      <a:pt x="958686" y="807"/>
                      <a:pt x="958664" y="807"/>
                    </a:cubicBezTo>
                    <a:cubicBezTo>
                      <a:pt x="958641" y="807"/>
                      <a:pt x="958597" y="807"/>
                      <a:pt x="958574" y="807"/>
                    </a:cubicBezTo>
                    <a:cubicBezTo>
                      <a:pt x="958574" y="807"/>
                      <a:pt x="958574" y="807"/>
                      <a:pt x="958574" y="807"/>
                    </a:cubicBezTo>
                    <a:cubicBezTo>
                      <a:pt x="958395" y="784"/>
                      <a:pt x="958216" y="784"/>
                      <a:pt x="958036" y="762"/>
                    </a:cubicBezTo>
                    <a:cubicBezTo>
                      <a:pt x="958036" y="762"/>
                      <a:pt x="958036" y="762"/>
                      <a:pt x="958036" y="762"/>
                    </a:cubicBezTo>
                    <a:cubicBezTo>
                      <a:pt x="958014" y="762"/>
                      <a:pt x="957969" y="762"/>
                      <a:pt x="957947" y="762"/>
                    </a:cubicBezTo>
                    <a:cubicBezTo>
                      <a:pt x="957947" y="762"/>
                      <a:pt x="957924" y="762"/>
                      <a:pt x="957924" y="762"/>
                    </a:cubicBezTo>
                    <a:cubicBezTo>
                      <a:pt x="957902" y="762"/>
                      <a:pt x="957857" y="762"/>
                      <a:pt x="957835" y="762"/>
                    </a:cubicBezTo>
                    <a:cubicBezTo>
                      <a:pt x="957835" y="762"/>
                      <a:pt x="957812" y="762"/>
                      <a:pt x="957812" y="762"/>
                    </a:cubicBezTo>
                    <a:cubicBezTo>
                      <a:pt x="957790" y="762"/>
                      <a:pt x="957745" y="762"/>
                      <a:pt x="957723" y="762"/>
                    </a:cubicBezTo>
                    <a:cubicBezTo>
                      <a:pt x="957723" y="762"/>
                      <a:pt x="957723" y="762"/>
                      <a:pt x="957700" y="762"/>
                    </a:cubicBezTo>
                    <a:cubicBezTo>
                      <a:pt x="957678" y="762"/>
                      <a:pt x="957633" y="762"/>
                      <a:pt x="957611" y="762"/>
                    </a:cubicBezTo>
                    <a:cubicBezTo>
                      <a:pt x="957611" y="762"/>
                      <a:pt x="957611" y="762"/>
                      <a:pt x="957588" y="762"/>
                    </a:cubicBezTo>
                    <a:cubicBezTo>
                      <a:pt x="957521" y="762"/>
                      <a:pt x="957454" y="762"/>
                      <a:pt x="957387" y="739"/>
                    </a:cubicBezTo>
                    <a:cubicBezTo>
                      <a:pt x="957387" y="739"/>
                      <a:pt x="957387" y="739"/>
                      <a:pt x="957364" y="739"/>
                    </a:cubicBezTo>
                    <a:cubicBezTo>
                      <a:pt x="957342" y="739"/>
                      <a:pt x="957297" y="739"/>
                      <a:pt x="957275" y="739"/>
                    </a:cubicBezTo>
                    <a:cubicBezTo>
                      <a:pt x="957275" y="739"/>
                      <a:pt x="957252" y="739"/>
                      <a:pt x="957252" y="739"/>
                    </a:cubicBezTo>
                    <a:cubicBezTo>
                      <a:pt x="957230" y="739"/>
                      <a:pt x="957208" y="739"/>
                      <a:pt x="957163" y="739"/>
                    </a:cubicBezTo>
                    <a:cubicBezTo>
                      <a:pt x="957163" y="739"/>
                      <a:pt x="957140" y="739"/>
                      <a:pt x="957140" y="739"/>
                    </a:cubicBezTo>
                    <a:cubicBezTo>
                      <a:pt x="957118" y="739"/>
                      <a:pt x="957096" y="739"/>
                      <a:pt x="957073" y="739"/>
                    </a:cubicBezTo>
                    <a:cubicBezTo>
                      <a:pt x="957073" y="739"/>
                      <a:pt x="957051" y="739"/>
                      <a:pt x="957051" y="739"/>
                    </a:cubicBezTo>
                    <a:cubicBezTo>
                      <a:pt x="957028" y="739"/>
                      <a:pt x="957006" y="739"/>
                      <a:pt x="956983" y="739"/>
                    </a:cubicBezTo>
                    <a:cubicBezTo>
                      <a:pt x="956983" y="739"/>
                      <a:pt x="956961" y="739"/>
                      <a:pt x="956961" y="739"/>
                    </a:cubicBezTo>
                    <a:cubicBezTo>
                      <a:pt x="956939" y="739"/>
                      <a:pt x="956916" y="739"/>
                      <a:pt x="956871" y="739"/>
                    </a:cubicBezTo>
                    <a:cubicBezTo>
                      <a:pt x="956871" y="739"/>
                      <a:pt x="956849" y="739"/>
                      <a:pt x="956849" y="739"/>
                    </a:cubicBezTo>
                    <a:cubicBezTo>
                      <a:pt x="956827" y="739"/>
                      <a:pt x="956782" y="739"/>
                      <a:pt x="956759" y="739"/>
                    </a:cubicBezTo>
                    <a:cubicBezTo>
                      <a:pt x="956759" y="739"/>
                      <a:pt x="956759" y="739"/>
                      <a:pt x="956759" y="739"/>
                    </a:cubicBezTo>
                    <a:cubicBezTo>
                      <a:pt x="956715" y="739"/>
                      <a:pt x="956692" y="739"/>
                      <a:pt x="956647" y="739"/>
                    </a:cubicBezTo>
                    <a:cubicBezTo>
                      <a:pt x="956647" y="739"/>
                      <a:pt x="956647" y="739"/>
                      <a:pt x="956647" y="739"/>
                    </a:cubicBezTo>
                    <a:cubicBezTo>
                      <a:pt x="956625" y="739"/>
                      <a:pt x="956603" y="739"/>
                      <a:pt x="956558" y="739"/>
                    </a:cubicBezTo>
                    <a:cubicBezTo>
                      <a:pt x="956423" y="739"/>
                      <a:pt x="956266" y="717"/>
                      <a:pt x="956132" y="717"/>
                    </a:cubicBezTo>
                    <a:cubicBezTo>
                      <a:pt x="954407" y="717"/>
                      <a:pt x="952816" y="1456"/>
                      <a:pt x="951718" y="2666"/>
                    </a:cubicBezTo>
                    <a:cubicBezTo>
                      <a:pt x="950688" y="874"/>
                      <a:pt x="948985" y="0"/>
                      <a:pt x="947081" y="0"/>
                    </a:cubicBezTo>
                    <a:lnTo>
                      <a:pt x="947081" y="0"/>
                    </a:lnTo>
                    <a:lnTo>
                      <a:pt x="947081" y="0"/>
                    </a:lnTo>
                    <a:close/>
                    <a:moveTo>
                      <a:pt x="887059" y="0"/>
                    </a:moveTo>
                    <a:lnTo>
                      <a:pt x="875050" y="0"/>
                    </a:lnTo>
                    <a:cubicBezTo>
                      <a:pt x="871734" y="0"/>
                      <a:pt x="869046" y="2688"/>
                      <a:pt x="869046" y="6004"/>
                    </a:cubicBezTo>
                    <a:cubicBezTo>
                      <a:pt x="869046" y="9320"/>
                      <a:pt x="871734" y="12009"/>
                      <a:pt x="875050" y="12009"/>
                    </a:cubicBezTo>
                    <a:lnTo>
                      <a:pt x="887059" y="12009"/>
                    </a:lnTo>
                    <a:cubicBezTo>
                      <a:pt x="890375" y="12009"/>
                      <a:pt x="893064" y="9320"/>
                      <a:pt x="893064" y="6004"/>
                    </a:cubicBezTo>
                    <a:cubicBezTo>
                      <a:pt x="893064" y="2688"/>
                      <a:pt x="890375" y="0"/>
                      <a:pt x="887059" y="0"/>
                    </a:cubicBezTo>
                    <a:lnTo>
                      <a:pt x="887059" y="0"/>
                    </a:lnTo>
                    <a:close/>
                    <a:moveTo>
                      <a:pt x="827038" y="0"/>
                    </a:moveTo>
                    <a:lnTo>
                      <a:pt x="815029" y="0"/>
                    </a:lnTo>
                    <a:cubicBezTo>
                      <a:pt x="811713" y="0"/>
                      <a:pt x="809024" y="2688"/>
                      <a:pt x="809024" y="6004"/>
                    </a:cubicBezTo>
                    <a:cubicBezTo>
                      <a:pt x="809024" y="9320"/>
                      <a:pt x="811713" y="12009"/>
                      <a:pt x="815029" y="12009"/>
                    </a:cubicBezTo>
                    <a:lnTo>
                      <a:pt x="827038" y="12009"/>
                    </a:lnTo>
                    <a:cubicBezTo>
                      <a:pt x="830354" y="12009"/>
                      <a:pt x="833042" y="9320"/>
                      <a:pt x="833042" y="6004"/>
                    </a:cubicBezTo>
                    <a:cubicBezTo>
                      <a:pt x="833042" y="2688"/>
                      <a:pt x="830354" y="0"/>
                      <a:pt x="827038" y="0"/>
                    </a:cubicBezTo>
                    <a:lnTo>
                      <a:pt x="827038" y="0"/>
                    </a:lnTo>
                    <a:close/>
                    <a:moveTo>
                      <a:pt x="767016" y="0"/>
                    </a:moveTo>
                    <a:lnTo>
                      <a:pt x="755007" y="0"/>
                    </a:lnTo>
                    <a:cubicBezTo>
                      <a:pt x="751691" y="0"/>
                      <a:pt x="749003" y="2688"/>
                      <a:pt x="749003" y="6004"/>
                    </a:cubicBezTo>
                    <a:cubicBezTo>
                      <a:pt x="749003" y="9320"/>
                      <a:pt x="751691" y="12009"/>
                      <a:pt x="755007" y="12009"/>
                    </a:cubicBezTo>
                    <a:lnTo>
                      <a:pt x="767016" y="12009"/>
                    </a:lnTo>
                    <a:cubicBezTo>
                      <a:pt x="770332" y="12009"/>
                      <a:pt x="773021" y="9320"/>
                      <a:pt x="773021" y="6004"/>
                    </a:cubicBezTo>
                    <a:cubicBezTo>
                      <a:pt x="773021" y="2688"/>
                      <a:pt x="770332" y="0"/>
                      <a:pt x="767016" y="0"/>
                    </a:cubicBezTo>
                    <a:lnTo>
                      <a:pt x="767016" y="0"/>
                    </a:lnTo>
                    <a:close/>
                    <a:moveTo>
                      <a:pt x="706995" y="0"/>
                    </a:moveTo>
                    <a:lnTo>
                      <a:pt x="694986" y="0"/>
                    </a:lnTo>
                    <a:cubicBezTo>
                      <a:pt x="691670" y="0"/>
                      <a:pt x="688981" y="2688"/>
                      <a:pt x="688981" y="6004"/>
                    </a:cubicBezTo>
                    <a:cubicBezTo>
                      <a:pt x="688981" y="9320"/>
                      <a:pt x="691670" y="12009"/>
                      <a:pt x="694986" y="12009"/>
                    </a:cubicBezTo>
                    <a:lnTo>
                      <a:pt x="706995" y="12009"/>
                    </a:lnTo>
                    <a:cubicBezTo>
                      <a:pt x="710311" y="12009"/>
                      <a:pt x="712999" y="9320"/>
                      <a:pt x="712999" y="6004"/>
                    </a:cubicBezTo>
                    <a:cubicBezTo>
                      <a:pt x="712977" y="2688"/>
                      <a:pt x="710311" y="0"/>
                      <a:pt x="706995" y="0"/>
                    </a:cubicBezTo>
                    <a:lnTo>
                      <a:pt x="706995" y="0"/>
                    </a:lnTo>
                    <a:close/>
                    <a:moveTo>
                      <a:pt x="646951" y="0"/>
                    </a:moveTo>
                    <a:lnTo>
                      <a:pt x="634942" y="0"/>
                    </a:lnTo>
                    <a:cubicBezTo>
                      <a:pt x="631626" y="0"/>
                      <a:pt x="628938" y="2688"/>
                      <a:pt x="628938" y="6004"/>
                    </a:cubicBezTo>
                    <a:cubicBezTo>
                      <a:pt x="628938" y="9320"/>
                      <a:pt x="631626" y="12009"/>
                      <a:pt x="634942" y="12009"/>
                    </a:cubicBezTo>
                    <a:lnTo>
                      <a:pt x="646951" y="12009"/>
                    </a:lnTo>
                    <a:cubicBezTo>
                      <a:pt x="650267" y="12009"/>
                      <a:pt x="652955" y="9320"/>
                      <a:pt x="652955" y="6004"/>
                    </a:cubicBezTo>
                    <a:cubicBezTo>
                      <a:pt x="652955" y="2688"/>
                      <a:pt x="650267" y="0"/>
                      <a:pt x="646951" y="0"/>
                    </a:cubicBezTo>
                    <a:lnTo>
                      <a:pt x="646951" y="0"/>
                    </a:lnTo>
                    <a:close/>
                    <a:moveTo>
                      <a:pt x="586929" y="0"/>
                    </a:moveTo>
                    <a:lnTo>
                      <a:pt x="574920" y="0"/>
                    </a:lnTo>
                    <a:cubicBezTo>
                      <a:pt x="571605" y="0"/>
                      <a:pt x="568916" y="2688"/>
                      <a:pt x="568916" y="6004"/>
                    </a:cubicBezTo>
                    <a:cubicBezTo>
                      <a:pt x="568916" y="9320"/>
                      <a:pt x="571605" y="12009"/>
                      <a:pt x="574920" y="12009"/>
                    </a:cubicBezTo>
                    <a:lnTo>
                      <a:pt x="586929" y="12009"/>
                    </a:lnTo>
                    <a:cubicBezTo>
                      <a:pt x="590245" y="12009"/>
                      <a:pt x="592934" y="9320"/>
                      <a:pt x="592934" y="6004"/>
                    </a:cubicBezTo>
                    <a:cubicBezTo>
                      <a:pt x="592934" y="2688"/>
                      <a:pt x="590245" y="0"/>
                      <a:pt x="586929" y="0"/>
                    </a:cubicBezTo>
                    <a:lnTo>
                      <a:pt x="586929" y="0"/>
                    </a:lnTo>
                    <a:close/>
                    <a:moveTo>
                      <a:pt x="526908" y="0"/>
                    </a:moveTo>
                    <a:lnTo>
                      <a:pt x="514899" y="0"/>
                    </a:lnTo>
                    <a:cubicBezTo>
                      <a:pt x="511583" y="0"/>
                      <a:pt x="508895" y="2688"/>
                      <a:pt x="508895" y="6004"/>
                    </a:cubicBezTo>
                    <a:cubicBezTo>
                      <a:pt x="508895" y="9320"/>
                      <a:pt x="511583" y="12009"/>
                      <a:pt x="514899" y="12009"/>
                    </a:cubicBezTo>
                    <a:lnTo>
                      <a:pt x="526908" y="12009"/>
                    </a:lnTo>
                    <a:cubicBezTo>
                      <a:pt x="530224" y="12009"/>
                      <a:pt x="532912" y="9320"/>
                      <a:pt x="532912" y="6004"/>
                    </a:cubicBezTo>
                    <a:cubicBezTo>
                      <a:pt x="532912" y="2688"/>
                      <a:pt x="530224" y="0"/>
                      <a:pt x="526908" y="0"/>
                    </a:cubicBezTo>
                    <a:lnTo>
                      <a:pt x="526908" y="0"/>
                    </a:lnTo>
                    <a:close/>
                    <a:moveTo>
                      <a:pt x="466886" y="0"/>
                    </a:moveTo>
                    <a:lnTo>
                      <a:pt x="454877" y="0"/>
                    </a:lnTo>
                    <a:cubicBezTo>
                      <a:pt x="451562" y="0"/>
                      <a:pt x="448873" y="2688"/>
                      <a:pt x="448873" y="6004"/>
                    </a:cubicBezTo>
                    <a:cubicBezTo>
                      <a:pt x="448873" y="9320"/>
                      <a:pt x="451562" y="12009"/>
                      <a:pt x="454877" y="12009"/>
                    </a:cubicBezTo>
                    <a:lnTo>
                      <a:pt x="466886" y="12009"/>
                    </a:lnTo>
                    <a:cubicBezTo>
                      <a:pt x="470202" y="12009"/>
                      <a:pt x="472891" y="9320"/>
                      <a:pt x="472891" y="6004"/>
                    </a:cubicBezTo>
                    <a:cubicBezTo>
                      <a:pt x="472891" y="2688"/>
                      <a:pt x="470202" y="0"/>
                      <a:pt x="466886" y="0"/>
                    </a:cubicBezTo>
                    <a:lnTo>
                      <a:pt x="466886" y="0"/>
                    </a:lnTo>
                    <a:close/>
                    <a:moveTo>
                      <a:pt x="406865" y="0"/>
                    </a:moveTo>
                    <a:lnTo>
                      <a:pt x="394856" y="0"/>
                    </a:lnTo>
                    <a:cubicBezTo>
                      <a:pt x="391540" y="0"/>
                      <a:pt x="388852" y="2688"/>
                      <a:pt x="388852" y="6004"/>
                    </a:cubicBezTo>
                    <a:cubicBezTo>
                      <a:pt x="388852" y="9320"/>
                      <a:pt x="391540" y="12009"/>
                      <a:pt x="394856" y="12009"/>
                    </a:cubicBezTo>
                    <a:lnTo>
                      <a:pt x="406865" y="12009"/>
                    </a:lnTo>
                    <a:cubicBezTo>
                      <a:pt x="410181" y="12009"/>
                      <a:pt x="412869" y="9320"/>
                      <a:pt x="412869" y="6004"/>
                    </a:cubicBezTo>
                    <a:cubicBezTo>
                      <a:pt x="412869" y="2688"/>
                      <a:pt x="410181" y="0"/>
                      <a:pt x="406865" y="0"/>
                    </a:cubicBezTo>
                    <a:lnTo>
                      <a:pt x="406865" y="0"/>
                    </a:lnTo>
                    <a:close/>
                    <a:moveTo>
                      <a:pt x="346843" y="0"/>
                    </a:moveTo>
                    <a:lnTo>
                      <a:pt x="334834" y="0"/>
                    </a:lnTo>
                    <a:cubicBezTo>
                      <a:pt x="331519" y="0"/>
                      <a:pt x="328830" y="2688"/>
                      <a:pt x="328830" y="6004"/>
                    </a:cubicBezTo>
                    <a:cubicBezTo>
                      <a:pt x="328830" y="9320"/>
                      <a:pt x="331519" y="12009"/>
                      <a:pt x="334834" y="12009"/>
                    </a:cubicBezTo>
                    <a:lnTo>
                      <a:pt x="346843" y="12009"/>
                    </a:lnTo>
                    <a:cubicBezTo>
                      <a:pt x="350159" y="12009"/>
                      <a:pt x="352848" y="9320"/>
                      <a:pt x="352848" y="6004"/>
                    </a:cubicBezTo>
                    <a:cubicBezTo>
                      <a:pt x="352848" y="2688"/>
                      <a:pt x="350159" y="0"/>
                      <a:pt x="346843" y="0"/>
                    </a:cubicBezTo>
                    <a:lnTo>
                      <a:pt x="346843" y="0"/>
                    </a:lnTo>
                    <a:close/>
                    <a:moveTo>
                      <a:pt x="286799" y="0"/>
                    </a:moveTo>
                    <a:lnTo>
                      <a:pt x="274790" y="0"/>
                    </a:lnTo>
                    <a:cubicBezTo>
                      <a:pt x="271475" y="0"/>
                      <a:pt x="268786" y="2688"/>
                      <a:pt x="268786" y="6004"/>
                    </a:cubicBezTo>
                    <a:cubicBezTo>
                      <a:pt x="268786" y="9320"/>
                      <a:pt x="271475" y="12009"/>
                      <a:pt x="274790" y="12009"/>
                    </a:cubicBezTo>
                    <a:lnTo>
                      <a:pt x="286799" y="12009"/>
                    </a:lnTo>
                    <a:cubicBezTo>
                      <a:pt x="290115" y="12009"/>
                      <a:pt x="292804" y="9320"/>
                      <a:pt x="292804" y="6004"/>
                    </a:cubicBezTo>
                    <a:cubicBezTo>
                      <a:pt x="292804" y="2688"/>
                      <a:pt x="290115" y="0"/>
                      <a:pt x="286799" y="0"/>
                    </a:cubicBezTo>
                    <a:lnTo>
                      <a:pt x="286799" y="0"/>
                    </a:lnTo>
                    <a:close/>
                    <a:moveTo>
                      <a:pt x="226778" y="0"/>
                    </a:moveTo>
                    <a:lnTo>
                      <a:pt x="214769" y="0"/>
                    </a:lnTo>
                    <a:cubicBezTo>
                      <a:pt x="211453" y="0"/>
                      <a:pt x="208765" y="2688"/>
                      <a:pt x="208765" y="6004"/>
                    </a:cubicBezTo>
                    <a:cubicBezTo>
                      <a:pt x="208765" y="9320"/>
                      <a:pt x="211453" y="12009"/>
                      <a:pt x="214769" y="12009"/>
                    </a:cubicBezTo>
                    <a:lnTo>
                      <a:pt x="226778" y="12009"/>
                    </a:lnTo>
                    <a:cubicBezTo>
                      <a:pt x="230094" y="12009"/>
                      <a:pt x="232782" y="9320"/>
                      <a:pt x="232782" y="6004"/>
                    </a:cubicBezTo>
                    <a:cubicBezTo>
                      <a:pt x="232782" y="2688"/>
                      <a:pt x="230094" y="0"/>
                      <a:pt x="226778" y="0"/>
                    </a:cubicBezTo>
                    <a:lnTo>
                      <a:pt x="226778" y="0"/>
                    </a:lnTo>
                    <a:close/>
                    <a:moveTo>
                      <a:pt x="166756" y="0"/>
                    </a:moveTo>
                    <a:lnTo>
                      <a:pt x="162455" y="0"/>
                    </a:lnTo>
                    <a:cubicBezTo>
                      <a:pt x="162410" y="0"/>
                      <a:pt x="162365" y="0"/>
                      <a:pt x="162320" y="0"/>
                    </a:cubicBezTo>
                    <a:cubicBezTo>
                      <a:pt x="162298" y="0"/>
                      <a:pt x="162298" y="0"/>
                      <a:pt x="162275" y="0"/>
                    </a:cubicBezTo>
                    <a:cubicBezTo>
                      <a:pt x="162253" y="0"/>
                      <a:pt x="162208" y="0"/>
                      <a:pt x="162186" y="0"/>
                    </a:cubicBezTo>
                    <a:cubicBezTo>
                      <a:pt x="162163" y="0"/>
                      <a:pt x="162163" y="0"/>
                      <a:pt x="162141" y="0"/>
                    </a:cubicBezTo>
                    <a:cubicBezTo>
                      <a:pt x="162119" y="0"/>
                      <a:pt x="162074" y="0"/>
                      <a:pt x="162051" y="0"/>
                    </a:cubicBezTo>
                    <a:cubicBezTo>
                      <a:pt x="162029" y="0"/>
                      <a:pt x="162029" y="0"/>
                      <a:pt x="162007" y="0"/>
                    </a:cubicBezTo>
                    <a:cubicBezTo>
                      <a:pt x="161984" y="0"/>
                      <a:pt x="161962" y="0"/>
                      <a:pt x="161917" y="0"/>
                    </a:cubicBezTo>
                    <a:cubicBezTo>
                      <a:pt x="161895" y="0"/>
                      <a:pt x="161895" y="0"/>
                      <a:pt x="161872" y="0"/>
                    </a:cubicBezTo>
                    <a:cubicBezTo>
                      <a:pt x="161850" y="0"/>
                      <a:pt x="161827" y="0"/>
                      <a:pt x="161805" y="0"/>
                    </a:cubicBezTo>
                    <a:cubicBezTo>
                      <a:pt x="161782" y="0"/>
                      <a:pt x="161782" y="0"/>
                      <a:pt x="161760" y="0"/>
                    </a:cubicBezTo>
                    <a:cubicBezTo>
                      <a:pt x="161738" y="0"/>
                      <a:pt x="161693" y="0"/>
                      <a:pt x="161670" y="0"/>
                    </a:cubicBezTo>
                    <a:cubicBezTo>
                      <a:pt x="161648" y="0"/>
                      <a:pt x="161648" y="0"/>
                      <a:pt x="161626" y="0"/>
                    </a:cubicBezTo>
                    <a:cubicBezTo>
                      <a:pt x="161603" y="0"/>
                      <a:pt x="161558" y="0"/>
                      <a:pt x="161536" y="0"/>
                    </a:cubicBezTo>
                    <a:cubicBezTo>
                      <a:pt x="161514" y="0"/>
                      <a:pt x="161514" y="0"/>
                      <a:pt x="161491" y="0"/>
                    </a:cubicBezTo>
                    <a:cubicBezTo>
                      <a:pt x="161469" y="0"/>
                      <a:pt x="161424" y="0"/>
                      <a:pt x="161402" y="0"/>
                    </a:cubicBezTo>
                    <a:cubicBezTo>
                      <a:pt x="161379" y="0"/>
                      <a:pt x="161379" y="0"/>
                      <a:pt x="161357" y="0"/>
                    </a:cubicBezTo>
                    <a:cubicBezTo>
                      <a:pt x="161334" y="0"/>
                      <a:pt x="161290" y="0"/>
                      <a:pt x="161245" y="0"/>
                    </a:cubicBezTo>
                    <a:cubicBezTo>
                      <a:pt x="161245" y="0"/>
                      <a:pt x="161222" y="0"/>
                      <a:pt x="161222" y="0"/>
                    </a:cubicBezTo>
                    <a:cubicBezTo>
                      <a:pt x="159475" y="22"/>
                      <a:pt x="157727" y="45"/>
                      <a:pt x="156002" y="112"/>
                    </a:cubicBezTo>
                    <a:cubicBezTo>
                      <a:pt x="156002" y="112"/>
                      <a:pt x="156002" y="112"/>
                      <a:pt x="156002" y="112"/>
                    </a:cubicBezTo>
                    <a:cubicBezTo>
                      <a:pt x="155957" y="112"/>
                      <a:pt x="155935" y="112"/>
                      <a:pt x="155890" y="112"/>
                    </a:cubicBezTo>
                    <a:cubicBezTo>
                      <a:pt x="155890" y="112"/>
                      <a:pt x="155868" y="112"/>
                      <a:pt x="155868" y="112"/>
                    </a:cubicBezTo>
                    <a:cubicBezTo>
                      <a:pt x="155845" y="112"/>
                      <a:pt x="155823" y="112"/>
                      <a:pt x="155778" y="112"/>
                    </a:cubicBezTo>
                    <a:cubicBezTo>
                      <a:pt x="155756" y="112"/>
                      <a:pt x="155733" y="112"/>
                      <a:pt x="155733" y="112"/>
                    </a:cubicBezTo>
                    <a:cubicBezTo>
                      <a:pt x="155711" y="112"/>
                      <a:pt x="155689" y="112"/>
                      <a:pt x="155666" y="112"/>
                    </a:cubicBezTo>
                    <a:cubicBezTo>
                      <a:pt x="155644" y="112"/>
                      <a:pt x="155621" y="112"/>
                      <a:pt x="155599" y="112"/>
                    </a:cubicBezTo>
                    <a:cubicBezTo>
                      <a:pt x="155599" y="112"/>
                      <a:pt x="155576" y="112"/>
                      <a:pt x="155554" y="112"/>
                    </a:cubicBezTo>
                    <a:cubicBezTo>
                      <a:pt x="155532" y="112"/>
                      <a:pt x="155487" y="112"/>
                      <a:pt x="155464" y="112"/>
                    </a:cubicBezTo>
                    <a:cubicBezTo>
                      <a:pt x="155464" y="112"/>
                      <a:pt x="155464" y="112"/>
                      <a:pt x="155442" y="112"/>
                    </a:cubicBezTo>
                    <a:cubicBezTo>
                      <a:pt x="155196" y="112"/>
                      <a:pt x="154972" y="134"/>
                      <a:pt x="154725" y="134"/>
                    </a:cubicBezTo>
                    <a:cubicBezTo>
                      <a:pt x="151409" y="291"/>
                      <a:pt x="148855" y="3092"/>
                      <a:pt x="149012" y="6408"/>
                    </a:cubicBezTo>
                    <a:cubicBezTo>
                      <a:pt x="149169" y="9634"/>
                      <a:pt x="151813" y="12121"/>
                      <a:pt x="154994" y="12121"/>
                    </a:cubicBezTo>
                    <a:cubicBezTo>
                      <a:pt x="155084" y="12121"/>
                      <a:pt x="155173" y="12121"/>
                      <a:pt x="155285" y="12121"/>
                    </a:cubicBezTo>
                    <a:cubicBezTo>
                      <a:pt x="157638" y="12009"/>
                      <a:pt x="160057" y="11964"/>
                      <a:pt x="162432" y="11964"/>
                    </a:cubicBezTo>
                    <a:lnTo>
                      <a:pt x="166734" y="11964"/>
                    </a:lnTo>
                    <a:cubicBezTo>
                      <a:pt x="170050" y="11964"/>
                      <a:pt x="172738" y="9275"/>
                      <a:pt x="172738" y="5959"/>
                    </a:cubicBezTo>
                    <a:cubicBezTo>
                      <a:pt x="172761" y="2688"/>
                      <a:pt x="170072" y="0"/>
                      <a:pt x="166756" y="0"/>
                    </a:cubicBezTo>
                    <a:lnTo>
                      <a:pt x="166756" y="0"/>
                    </a:lnTo>
                    <a:close/>
                    <a:moveTo>
                      <a:pt x="109827" y="9051"/>
                    </a:moveTo>
                    <a:cubicBezTo>
                      <a:pt x="109154" y="9051"/>
                      <a:pt x="108482" y="9163"/>
                      <a:pt x="107810" y="9387"/>
                    </a:cubicBezTo>
                    <a:cubicBezTo>
                      <a:pt x="107721" y="9410"/>
                      <a:pt x="107631" y="9455"/>
                      <a:pt x="107541" y="9477"/>
                    </a:cubicBezTo>
                    <a:cubicBezTo>
                      <a:pt x="107519" y="9477"/>
                      <a:pt x="107497" y="9499"/>
                      <a:pt x="107497" y="9499"/>
                    </a:cubicBezTo>
                    <a:cubicBezTo>
                      <a:pt x="107452" y="9522"/>
                      <a:pt x="107452" y="9522"/>
                      <a:pt x="107407" y="9522"/>
                    </a:cubicBezTo>
                    <a:cubicBezTo>
                      <a:pt x="107384" y="9544"/>
                      <a:pt x="107340" y="9544"/>
                      <a:pt x="107317" y="9566"/>
                    </a:cubicBezTo>
                    <a:cubicBezTo>
                      <a:pt x="107272" y="9589"/>
                      <a:pt x="107250" y="9589"/>
                      <a:pt x="107228" y="9611"/>
                    </a:cubicBezTo>
                    <a:cubicBezTo>
                      <a:pt x="107205" y="9611"/>
                      <a:pt x="107183" y="9634"/>
                      <a:pt x="107138" y="9634"/>
                    </a:cubicBezTo>
                    <a:cubicBezTo>
                      <a:pt x="107116" y="9634"/>
                      <a:pt x="107093" y="9656"/>
                      <a:pt x="107071" y="9656"/>
                    </a:cubicBezTo>
                    <a:cubicBezTo>
                      <a:pt x="107026" y="9679"/>
                      <a:pt x="106981" y="9679"/>
                      <a:pt x="106936" y="9701"/>
                    </a:cubicBezTo>
                    <a:cubicBezTo>
                      <a:pt x="106914" y="9701"/>
                      <a:pt x="106914" y="9723"/>
                      <a:pt x="106892" y="9723"/>
                    </a:cubicBezTo>
                    <a:cubicBezTo>
                      <a:pt x="106847" y="9746"/>
                      <a:pt x="106824" y="9746"/>
                      <a:pt x="106780" y="9768"/>
                    </a:cubicBezTo>
                    <a:cubicBezTo>
                      <a:pt x="106757" y="9768"/>
                      <a:pt x="106757" y="9768"/>
                      <a:pt x="106735" y="9791"/>
                    </a:cubicBezTo>
                    <a:cubicBezTo>
                      <a:pt x="106690" y="9813"/>
                      <a:pt x="106645" y="9835"/>
                      <a:pt x="106578" y="9835"/>
                    </a:cubicBezTo>
                    <a:cubicBezTo>
                      <a:pt x="106578" y="9835"/>
                      <a:pt x="106556" y="9835"/>
                      <a:pt x="106556" y="9835"/>
                    </a:cubicBezTo>
                    <a:cubicBezTo>
                      <a:pt x="106511" y="9858"/>
                      <a:pt x="106466" y="9858"/>
                      <a:pt x="106421" y="9880"/>
                    </a:cubicBezTo>
                    <a:cubicBezTo>
                      <a:pt x="106399" y="9880"/>
                      <a:pt x="106399" y="9880"/>
                      <a:pt x="106399" y="9903"/>
                    </a:cubicBezTo>
                    <a:cubicBezTo>
                      <a:pt x="106354" y="9925"/>
                      <a:pt x="106287" y="9947"/>
                      <a:pt x="106242" y="9970"/>
                    </a:cubicBezTo>
                    <a:cubicBezTo>
                      <a:pt x="106242" y="9970"/>
                      <a:pt x="106242" y="9970"/>
                      <a:pt x="106219" y="9970"/>
                    </a:cubicBezTo>
                    <a:cubicBezTo>
                      <a:pt x="106175" y="9992"/>
                      <a:pt x="106107" y="10015"/>
                      <a:pt x="106063" y="10037"/>
                    </a:cubicBezTo>
                    <a:cubicBezTo>
                      <a:pt x="106063" y="10037"/>
                      <a:pt x="106040" y="10037"/>
                      <a:pt x="106040" y="10037"/>
                    </a:cubicBezTo>
                    <a:cubicBezTo>
                      <a:pt x="105995" y="10060"/>
                      <a:pt x="105928" y="10082"/>
                      <a:pt x="105883" y="10104"/>
                    </a:cubicBezTo>
                    <a:cubicBezTo>
                      <a:pt x="105883" y="10104"/>
                      <a:pt x="105883" y="10104"/>
                      <a:pt x="105861" y="10104"/>
                    </a:cubicBezTo>
                    <a:cubicBezTo>
                      <a:pt x="105816" y="10127"/>
                      <a:pt x="105749" y="10149"/>
                      <a:pt x="105704" y="10171"/>
                    </a:cubicBezTo>
                    <a:lnTo>
                      <a:pt x="105704" y="10171"/>
                    </a:lnTo>
                    <a:cubicBezTo>
                      <a:pt x="105637" y="10194"/>
                      <a:pt x="105592" y="10216"/>
                      <a:pt x="105525" y="10239"/>
                    </a:cubicBezTo>
                    <a:cubicBezTo>
                      <a:pt x="105525" y="10239"/>
                      <a:pt x="105525" y="10239"/>
                      <a:pt x="105525" y="10239"/>
                    </a:cubicBezTo>
                    <a:cubicBezTo>
                      <a:pt x="104584" y="10597"/>
                      <a:pt x="103665" y="10956"/>
                      <a:pt x="102724" y="11314"/>
                    </a:cubicBezTo>
                    <a:lnTo>
                      <a:pt x="102724" y="11314"/>
                    </a:lnTo>
                    <a:cubicBezTo>
                      <a:pt x="102612" y="11359"/>
                      <a:pt x="102500" y="11404"/>
                      <a:pt x="102388" y="11449"/>
                    </a:cubicBezTo>
                    <a:cubicBezTo>
                      <a:pt x="102388" y="11449"/>
                      <a:pt x="102388" y="11449"/>
                      <a:pt x="102366" y="11449"/>
                    </a:cubicBezTo>
                    <a:cubicBezTo>
                      <a:pt x="102254" y="11493"/>
                      <a:pt x="102142" y="11538"/>
                      <a:pt x="102030" y="11583"/>
                    </a:cubicBezTo>
                    <a:cubicBezTo>
                      <a:pt x="102030" y="11583"/>
                      <a:pt x="102007" y="11583"/>
                      <a:pt x="102007" y="11583"/>
                    </a:cubicBezTo>
                    <a:cubicBezTo>
                      <a:pt x="101963" y="11605"/>
                      <a:pt x="101895" y="11628"/>
                      <a:pt x="101851" y="11650"/>
                    </a:cubicBezTo>
                    <a:lnTo>
                      <a:pt x="101851" y="11650"/>
                    </a:lnTo>
                    <a:cubicBezTo>
                      <a:pt x="101806" y="11673"/>
                      <a:pt x="101761" y="11695"/>
                      <a:pt x="101694" y="11717"/>
                    </a:cubicBezTo>
                    <a:cubicBezTo>
                      <a:pt x="101694" y="11717"/>
                      <a:pt x="101671" y="11717"/>
                      <a:pt x="101671" y="11740"/>
                    </a:cubicBezTo>
                    <a:cubicBezTo>
                      <a:pt x="101627" y="11762"/>
                      <a:pt x="101559" y="11784"/>
                      <a:pt x="101515" y="11807"/>
                    </a:cubicBezTo>
                    <a:cubicBezTo>
                      <a:pt x="101515" y="11807"/>
                      <a:pt x="101492" y="11807"/>
                      <a:pt x="101492" y="11807"/>
                    </a:cubicBezTo>
                    <a:cubicBezTo>
                      <a:pt x="101447" y="11829"/>
                      <a:pt x="101403" y="11852"/>
                      <a:pt x="101358" y="11852"/>
                    </a:cubicBezTo>
                    <a:cubicBezTo>
                      <a:pt x="101335" y="11852"/>
                      <a:pt x="101335" y="11874"/>
                      <a:pt x="101313" y="11874"/>
                    </a:cubicBezTo>
                    <a:cubicBezTo>
                      <a:pt x="101268" y="11897"/>
                      <a:pt x="101223" y="11919"/>
                      <a:pt x="101178" y="11941"/>
                    </a:cubicBezTo>
                    <a:cubicBezTo>
                      <a:pt x="101156" y="11941"/>
                      <a:pt x="101156" y="11941"/>
                      <a:pt x="101134" y="11964"/>
                    </a:cubicBezTo>
                    <a:cubicBezTo>
                      <a:pt x="101089" y="11986"/>
                      <a:pt x="101066" y="11986"/>
                      <a:pt x="101022" y="12009"/>
                    </a:cubicBezTo>
                    <a:cubicBezTo>
                      <a:pt x="100999" y="12009"/>
                      <a:pt x="100999" y="12031"/>
                      <a:pt x="100977" y="12031"/>
                    </a:cubicBezTo>
                    <a:cubicBezTo>
                      <a:pt x="100932" y="12053"/>
                      <a:pt x="100887" y="12076"/>
                      <a:pt x="100842" y="12076"/>
                    </a:cubicBezTo>
                    <a:cubicBezTo>
                      <a:pt x="100820" y="12076"/>
                      <a:pt x="100798" y="12098"/>
                      <a:pt x="100775" y="12098"/>
                    </a:cubicBezTo>
                    <a:cubicBezTo>
                      <a:pt x="100753" y="12121"/>
                      <a:pt x="100708" y="12121"/>
                      <a:pt x="100686" y="12143"/>
                    </a:cubicBezTo>
                    <a:cubicBezTo>
                      <a:pt x="100663" y="12143"/>
                      <a:pt x="100641" y="12165"/>
                      <a:pt x="100618" y="12165"/>
                    </a:cubicBezTo>
                    <a:cubicBezTo>
                      <a:pt x="100574" y="12188"/>
                      <a:pt x="100529" y="12210"/>
                      <a:pt x="100484" y="12210"/>
                    </a:cubicBezTo>
                    <a:cubicBezTo>
                      <a:pt x="100462" y="12210"/>
                      <a:pt x="100439" y="12233"/>
                      <a:pt x="100417" y="12233"/>
                    </a:cubicBezTo>
                    <a:cubicBezTo>
                      <a:pt x="100394" y="12233"/>
                      <a:pt x="100372" y="12255"/>
                      <a:pt x="100350" y="12255"/>
                    </a:cubicBezTo>
                    <a:cubicBezTo>
                      <a:pt x="100327" y="12278"/>
                      <a:pt x="100305" y="12278"/>
                      <a:pt x="100260" y="12278"/>
                    </a:cubicBezTo>
                    <a:cubicBezTo>
                      <a:pt x="100215" y="12300"/>
                      <a:pt x="100193" y="12300"/>
                      <a:pt x="100148" y="12322"/>
                    </a:cubicBezTo>
                    <a:cubicBezTo>
                      <a:pt x="100125" y="12345"/>
                      <a:pt x="100081" y="12345"/>
                      <a:pt x="100058" y="12367"/>
                    </a:cubicBezTo>
                    <a:cubicBezTo>
                      <a:pt x="100036" y="12367"/>
                      <a:pt x="100036" y="12389"/>
                      <a:pt x="100013" y="12389"/>
                    </a:cubicBezTo>
                    <a:cubicBezTo>
                      <a:pt x="99924" y="12434"/>
                      <a:pt x="99812" y="12479"/>
                      <a:pt x="99700" y="12524"/>
                    </a:cubicBezTo>
                    <a:cubicBezTo>
                      <a:pt x="99700" y="12524"/>
                      <a:pt x="99677" y="12524"/>
                      <a:pt x="99677" y="12546"/>
                    </a:cubicBezTo>
                    <a:cubicBezTo>
                      <a:pt x="99565" y="12591"/>
                      <a:pt x="99453" y="12636"/>
                      <a:pt x="99341" y="12681"/>
                    </a:cubicBezTo>
                    <a:cubicBezTo>
                      <a:pt x="99341" y="12681"/>
                      <a:pt x="99341" y="12681"/>
                      <a:pt x="99341" y="12681"/>
                    </a:cubicBezTo>
                    <a:cubicBezTo>
                      <a:pt x="98445" y="13062"/>
                      <a:pt x="97549" y="13443"/>
                      <a:pt x="96653" y="13846"/>
                    </a:cubicBezTo>
                    <a:cubicBezTo>
                      <a:pt x="93651" y="15190"/>
                      <a:pt x="92284" y="18730"/>
                      <a:pt x="93628" y="21755"/>
                    </a:cubicBezTo>
                    <a:cubicBezTo>
                      <a:pt x="94614" y="23995"/>
                      <a:pt x="96810" y="25317"/>
                      <a:pt x="99117" y="25317"/>
                    </a:cubicBezTo>
                    <a:cubicBezTo>
                      <a:pt x="99924" y="25317"/>
                      <a:pt x="100753" y="25160"/>
                      <a:pt x="101537" y="24802"/>
                    </a:cubicBezTo>
                    <a:cubicBezTo>
                      <a:pt x="104920" y="23300"/>
                      <a:pt x="108370" y="21911"/>
                      <a:pt x="111843" y="20679"/>
                    </a:cubicBezTo>
                    <a:cubicBezTo>
                      <a:pt x="114957" y="19559"/>
                      <a:pt x="116593" y="16131"/>
                      <a:pt x="115473" y="13017"/>
                    </a:cubicBezTo>
                    <a:cubicBezTo>
                      <a:pt x="114599" y="10597"/>
                      <a:pt x="112291" y="9051"/>
                      <a:pt x="109827" y="9051"/>
                    </a:cubicBezTo>
                    <a:lnTo>
                      <a:pt x="109827" y="9051"/>
                    </a:lnTo>
                    <a:close/>
                    <a:moveTo>
                      <a:pt x="60201" y="38043"/>
                    </a:moveTo>
                    <a:cubicBezTo>
                      <a:pt x="58812" y="38043"/>
                      <a:pt x="57423" y="38513"/>
                      <a:pt x="56280" y="39499"/>
                    </a:cubicBezTo>
                    <a:cubicBezTo>
                      <a:pt x="55944" y="39790"/>
                      <a:pt x="55630" y="40081"/>
                      <a:pt x="55294" y="40350"/>
                    </a:cubicBezTo>
                    <a:cubicBezTo>
                      <a:pt x="55294" y="40350"/>
                      <a:pt x="55294" y="40350"/>
                      <a:pt x="55294" y="40350"/>
                    </a:cubicBezTo>
                    <a:cubicBezTo>
                      <a:pt x="55205" y="40417"/>
                      <a:pt x="55115" y="40507"/>
                      <a:pt x="55025" y="40574"/>
                    </a:cubicBezTo>
                    <a:cubicBezTo>
                      <a:pt x="55025" y="40574"/>
                      <a:pt x="55003" y="40597"/>
                      <a:pt x="55003" y="40597"/>
                    </a:cubicBezTo>
                    <a:cubicBezTo>
                      <a:pt x="54958" y="40641"/>
                      <a:pt x="54913" y="40664"/>
                      <a:pt x="54891" y="40709"/>
                    </a:cubicBezTo>
                    <a:cubicBezTo>
                      <a:pt x="54891" y="40709"/>
                      <a:pt x="54869" y="40731"/>
                      <a:pt x="54869" y="40731"/>
                    </a:cubicBezTo>
                    <a:cubicBezTo>
                      <a:pt x="54846" y="40754"/>
                      <a:pt x="54801" y="40798"/>
                      <a:pt x="54779" y="40821"/>
                    </a:cubicBezTo>
                    <a:cubicBezTo>
                      <a:pt x="54756" y="40821"/>
                      <a:pt x="54756" y="40843"/>
                      <a:pt x="54734" y="40866"/>
                    </a:cubicBezTo>
                    <a:cubicBezTo>
                      <a:pt x="54689" y="40888"/>
                      <a:pt x="54667" y="40933"/>
                      <a:pt x="54622" y="40955"/>
                    </a:cubicBezTo>
                    <a:cubicBezTo>
                      <a:pt x="54600" y="40978"/>
                      <a:pt x="54600" y="40978"/>
                      <a:pt x="54577" y="41000"/>
                    </a:cubicBezTo>
                    <a:cubicBezTo>
                      <a:pt x="54555" y="41022"/>
                      <a:pt x="54532" y="41045"/>
                      <a:pt x="54510" y="41067"/>
                    </a:cubicBezTo>
                    <a:cubicBezTo>
                      <a:pt x="54488" y="41090"/>
                      <a:pt x="54465" y="41090"/>
                      <a:pt x="54465" y="41112"/>
                    </a:cubicBezTo>
                    <a:cubicBezTo>
                      <a:pt x="54420" y="41135"/>
                      <a:pt x="54398" y="41179"/>
                      <a:pt x="54353" y="41202"/>
                    </a:cubicBezTo>
                    <a:cubicBezTo>
                      <a:pt x="54331" y="41224"/>
                      <a:pt x="54308" y="41246"/>
                      <a:pt x="54286" y="41246"/>
                    </a:cubicBezTo>
                    <a:cubicBezTo>
                      <a:pt x="54264" y="41269"/>
                      <a:pt x="54241" y="41291"/>
                      <a:pt x="54219" y="41291"/>
                    </a:cubicBezTo>
                    <a:cubicBezTo>
                      <a:pt x="54196" y="41314"/>
                      <a:pt x="54174" y="41336"/>
                      <a:pt x="54152" y="41359"/>
                    </a:cubicBezTo>
                    <a:cubicBezTo>
                      <a:pt x="54129" y="41381"/>
                      <a:pt x="54084" y="41403"/>
                      <a:pt x="54062" y="41448"/>
                    </a:cubicBezTo>
                    <a:cubicBezTo>
                      <a:pt x="54040" y="41470"/>
                      <a:pt x="54017" y="41493"/>
                      <a:pt x="53995" y="41515"/>
                    </a:cubicBezTo>
                    <a:cubicBezTo>
                      <a:pt x="53972" y="41538"/>
                      <a:pt x="53972" y="41538"/>
                      <a:pt x="53950" y="41560"/>
                    </a:cubicBezTo>
                    <a:cubicBezTo>
                      <a:pt x="53905" y="41605"/>
                      <a:pt x="53883" y="41627"/>
                      <a:pt x="53838" y="41672"/>
                    </a:cubicBezTo>
                    <a:cubicBezTo>
                      <a:pt x="53816" y="41695"/>
                      <a:pt x="53816" y="41695"/>
                      <a:pt x="53793" y="41717"/>
                    </a:cubicBezTo>
                    <a:cubicBezTo>
                      <a:pt x="53771" y="41739"/>
                      <a:pt x="53748" y="41762"/>
                      <a:pt x="53726" y="41784"/>
                    </a:cubicBezTo>
                    <a:cubicBezTo>
                      <a:pt x="53703" y="41806"/>
                      <a:pt x="53703" y="41806"/>
                      <a:pt x="53681" y="41829"/>
                    </a:cubicBezTo>
                    <a:cubicBezTo>
                      <a:pt x="53636" y="41874"/>
                      <a:pt x="53591" y="41896"/>
                      <a:pt x="53569" y="41941"/>
                    </a:cubicBezTo>
                    <a:cubicBezTo>
                      <a:pt x="53547" y="41941"/>
                      <a:pt x="53547" y="41963"/>
                      <a:pt x="53524" y="41963"/>
                    </a:cubicBezTo>
                    <a:cubicBezTo>
                      <a:pt x="53502" y="41986"/>
                      <a:pt x="53479" y="42008"/>
                      <a:pt x="53457" y="42030"/>
                    </a:cubicBezTo>
                    <a:cubicBezTo>
                      <a:pt x="53435" y="42053"/>
                      <a:pt x="53435" y="42053"/>
                      <a:pt x="53412" y="42075"/>
                    </a:cubicBezTo>
                    <a:cubicBezTo>
                      <a:pt x="53367" y="42120"/>
                      <a:pt x="53345" y="42143"/>
                      <a:pt x="53300" y="42187"/>
                    </a:cubicBezTo>
                    <a:cubicBezTo>
                      <a:pt x="53278" y="42210"/>
                      <a:pt x="53278" y="42210"/>
                      <a:pt x="53255" y="42232"/>
                    </a:cubicBezTo>
                    <a:cubicBezTo>
                      <a:pt x="53233" y="42255"/>
                      <a:pt x="53211" y="42277"/>
                      <a:pt x="53188" y="42299"/>
                    </a:cubicBezTo>
                    <a:cubicBezTo>
                      <a:pt x="53166" y="42322"/>
                      <a:pt x="53166" y="42322"/>
                      <a:pt x="53143" y="42344"/>
                    </a:cubicBezTo>
                    <a:cubicBezTo>
                      <a:pt x="53099" y="42389"/>
                      <a:pt x="53076" y="42411"/>
                      <a:pt x="53031" y="42456"/>
                    </a:cubicBezTo>
                    <a:cubicBezTo>
                      <a:pt x="53009" y="42479"/>
                      <a:pt x="53009" y="42479"/>
                      <a:pt x="52986" y="42501"/>
                    </a:cubicBezTo>
                    <a:cubicBezTo>
                      <a:pt x="52964" y="42524"/>
                      <a:pt x="52942" y="42546"/>
                      <a:pt x="52919" y="42568"/>
                    </a:cubicBezTo>
                    <a:cubicBezTo>
                      <a:pt x="52897" y="42591"/>
                      <a:pt x="52897" y="42591"/>
                      <a:pt x="52875" y="42613"/>
                    </a:cubicBezTo>
                    <a:cubicBezTo>
                      <a:pt x="52830" y="42658"/>
                      <a:pt x="52785" y="42680"/>
                      <a:pt x="52763" y="42725"/>
                    </a:cubicBezTo>
                    <a:cubicBezTo>
                      <a:pt x="52740" y="42748"/>
                      <a:pt x="52740" y="42748"/>
                      <a:pt x="52718" y="42770"/>
                    </a:cubicBezTo>
                    <a:cubicBezTo>
                      <a:pt x="52695" y="42792"/>
                      <a:pt x="52673" y="42815"/>
                      <a:pt x="52650" y="42837"/>
                    </a:cubicBezTo>
                    <a:cubicBezTo>
                      <a:pt x="52628" y="42859"/>
                      <a:pt x="52583" y="42904"/>
                      <a:pt x="52561" y="42927"/>
                    </a:cubicBezTo>
                    <a:cubicBezTo>
                      <a:pt x="52538" y="42949"/>
                      <a:pt x="52516" y="42972"/>
                      <a:pt x="52494" y="42994"/>
                    </a:cubicBezTo>
                    <a:cubicBezTo>
                      <a:pt x="52471" y="43016"/>
                      <a:pt x="52471" y="43016"/>
                      <a:pt x="52449" y="43039"/>
                    </a:cubicBezTo>
                    <a:cubicBezTo>
                      <a:pt x="52426" y="43061"/>
                      <a:pt x="52404" y="43084"/>
                      <a:pt x="52382" y="43106"/>
                    </a:cubicBezTo>
                    <a:cubicBezTo>
                      <a:pt x="52359" y="43129"/>
                      <a:pt x="52314" y="43173"/>
                      <a:pt x="52292" y="43196"/>
                    </a:cubicBezTo>
                    <a:cubicBezTo>
                      <a:pt x="52270" y="43218"/>
                      <a:pt x="52247" y="43240"/>
                      <a:pt x="52225" y="43240"/>
                    </a:cubicBezTo>
                    <a:cubicBezTo>
                      <a:pt x="52202" y="43263"/>
                      <a:pt x="52180" y="43285"/>
                      <a:pt x="52158" y="43308"/>
                    </a:cubicBezTo>
                    <a:cubicBezTo>
                      <a:pt x="52135" y="43330"/>
                      <a:pt x="52113" y="43353"/>
                      <a:pt x="52090" y="43353"/>
                    </a:cubicBezTo>
                    <a:cubicBezTo>
                      <a:pt x="52068" y="43375"/>
                      <a:pt x="52023" y="43420"/>
                      <a:pt x="52001" y="43442"/>
                    </a:cubicBezTo>
                    <a:cubicBezTo>
                      <a:pt x="51978" y="43464"/>
                      <a:pt x="51978" y="43464"/>
                      <a:pt x="51956" y="43487"/>
                    </a:cubicBezTo>
                    <a:cubicBezTo>
                      <a:pt x="51933" y="43509"/>
                      <a:pt x="51911" y="43532"/>
                      <a:pt x="51866" y="43554"/>
                    </a:cubicBezTo>
                    <a:cubicBezTo>
                      <a:pt x="51866" y="43554"/>
                      <a:pt x="51844" y="43577"/>
                      <a:pt x="51821" y="43599"/>
                    </a:cubicBezTo>
                    <a:cubicBezTo>
                      <a:pt x="51777" y="43621"/>
                      <a:pt x="51754" y="43666"/>
                      <a:pt x="51709" y="43689"/>
                    </a:cubicBezTo>
                    <a:cubicBezTo>
                      <a:pt x="51687" y="43711"/>
                      <a:pt x="51687" y="43711"/>
                      <a:pt x="51665" y="43733"/>
                    </a:cubicBezTo>
                    <a:cubicBezTo>
                      <a:pt x="51620" y="43756"/>
                      <a:pt x="51597" y="43801"/>
                      <a:pt x="51553" y="43823"/>
                    </a:cubicBezTo>
                    <a:cubicBezTo>
                      <a:pt x="51553" y="43823"/>
                      <a:pt x="51530" y="43845"/>
                      <a:pt x="51530" y="43845"/>
                    </a:cubicBezTo>
                    <a:cubicBezTo>
                      <a:pt x="51485" y="43890"/>
                      <a:pt x="51463" y="43913"/>
                      <a:pt x="51418" y="43958"/>
                    </a:cubicBezTo>
                    <a:cubicBezTo>
                      <a:pt x="51418" y="43958"/>
                      <a:pt x="51396" y="43980"/>
                      <a:pt x="51396" y="43980"/>
                    </a:cubicBezTo>
                    <a:cubicBezTo>
                      <a:pt x="51351" y="44025"/>
                      <a:pt x="51306" y="44047"/>
                      <a:pt x="51284" y="44092"/>
                    </a:cubicBezTo>
                    <a:cubicBezTo>
                      <a:pt x="51284" y="44092"/>
                      <a:pt x="51284" y="44092"/>
                      <a:pt x="51261" y="44092"/>
                    </a:cubicBezTo>
                    <a:cubicBezTo>
                      <a:pt x="51217" y="44137"/>
                      <a:pt x="51172" y="44159"/>
                      <a:pt x="51149" y="44204"/>
                    </a:cubicBezTo>
                    <a:cubicBezTo>
                      <a:pt x="51149" y="44204"/>
                      <a:pt x="51149" y="44204"/>
                      <a:pt x="51127" y="44226"/>
                    </a:cubicBezTo>
                    <a:cubicBezTo>
                      <a:pt x="49895" y="45391"/>
                      <a:pt x="48685" y="46556"/>
                      <a:pt x="47497" y="47744"/>
                    </a:cubicBezTo>
                    <a:cubicBezTo>
                      <a:pt x="45145" y="50096"/>
                      <a:pt x="45167" y="53883"/>
                      <a:pt x="47497" y="56235"/>
                    </a:cubicBezTo>
                    <a:cubicBezTo>
                      <a:pt x="48662" y="57400"/>
                      <a:pt x="50208" y="57982"/>
                      <a:pt x="51732" y="57982"/>
                    </a:cubicBezTo>
                    <a:cubicBezTo>
                      <a:pt x="53278" y="57982"/>
                      <a:pt x="54801" y="57400"/>
                      <a:pt x="55989" y="56213"/>
                    </a:cubicBezTo>
                    <a:cubicBezTo>
                      <a:pt x="58588" y="53591"/>
                      <a:pt x="61343" y="51060"/>
                      <a:pt x="64122" y="48640"/>
                    </a:cubicBezTo>
                    <a:cubicBezTo>
                      <a:pt x="66631" y="46467"/>
                      <a:pt x="66900" y="42680"/>
                      <a:pt x="64726" y="40171"/>
                    </a:cubicBezTo>
                    <a:cubicBezTo>
                      <a:pt x="63539" y="38737"/>
                      <a:pt x="61881" y="38043"/>
                      <a:pt x="60201" y="38043"/>
                    </a:cubicBezTo>
                    <a:lnTo>
                      <a:pt x="60201" y="38043"/>
                    </a:lnTo>
                    <a:close/>
                    <a:moveTo>
                      <a:pt x="24309" y="82941"/>
                    </a:moveTo>
                    <a:cubicBezTo>
                      <a:pt x="22158" y="82941"/>
                      <a:pt x="20097" y="84084"/>
                      <a:pt x="18999" y="86123"/>
                    </a:cubicBezTo>
                    <a:lnTo>
                      <a:pt x="18999" y="86123"/>
                    </a:lnTo>
                    <a:cubicBezTo>
                      <a:pt x="18932" y="86235"/>
                      <a:pt x="18887" y="86347"/>
                      <a:pt x="18820" y="86436"/>
                    </a:cubicBezTo>
                    <a:lnTo>
                      <a:pt x="18820" y="86436"/>
                    </a:lnTo>
                    <a:cubicBezTo>
                      <a:pt x="18080" y="87803"/>
                      <a:pt x="17386" y="89192"/>
                      <a:pt x="16691" y="90603"/>
                    </a:cubicBezTo>
                    <a:lnTo>
                      <a:pt x="16691" y="90603"/>
                    </a:lnTo>
                    <a:cubicBezTo>
                      <a:pt x="16647" y="90716"/>
                      <a:pt x="16579" y="90827"/>
                      <a:pt x="16534" y="90940"/>
                    </a:cubicBezTo>
                    <a:cubicBezTo>
                      <a:pt x="16534" y="90940"/>
                      <a:pt x="16534" y="90940"/>
                      <a:pt x="16534" y="90940"/>
                    </a:cubicBezTo>
                    <a:cubicBezTo>
                      <a:pt x="16490" y="91051"/>
                      <a:pt x="16422" y="91164"/>
                      <a:pt x="16378" y="91253"/>
                    </a:cubicBezTo>
                    <a:cubicBezTo>
                      <a:pt x="16378" y="91253"/>
                      <a:pt x="16378" y="91276"/>
                      <a:pt x="16378" y="91276"/>
                    </a:cubicBezTo>
                    <a:cubicBezTo>
                      <a:pt x="16355" y="91320"/>
                      <a:pt x="16333" y="91388"/>
                      <a:pt x="16310" y="91432"/>
                    </a:cubicBezTo>
                    <a:lnTo>
                      <a:pt x="16310" y="91432"/>
                    </a:lnTo>
                    <a:cubicBezTo>
                      <a:pt x="16288" y="91477"/>
                      <a:pt x="16266" y="91522"/>
                      <a:pt x="16243" y="91567"/>
                    </a:cubicBezTo>
                    <a:cubicBezTo>
                      <a:pt x="16243" y="91567"/>
                      <a:pt x="16243" y="91589"/>
                      <a:pt x="16221" y="91589"/>
                    </a:cubicBezTo>
                    <a:cubicBezTo>
                      <a:pt x="16198" y="91634"/>
                      <a:pt x="16176" y="91679"/>
                      <a:pt x="16154" y="91746"/>
                    </a:cubicBezTo>
                    <a:cubicBezTo>
                      <a:pt x="16154" y="91746"/>
                      <a:pt x="16154" y="91769"/>
                      <a:pt x="16154" y="91769"/>
                    </a:cubicBezTo>
                    <a:cubicBezTo>
                      <a:pt x="16131" y="91813"/>
                      <a:pt x="16109" y="91858"/>
                      <a:pt x="16086" y="91903"/>
                    </a:cubicBezTo>
                    <a:cubicBezTo>
                      <a:pt x="16086" y="91903"/>
                      <a:pt x="16064" y="91925"/>
                      <a:pt x="16064" y="91948"/>
                    </a:cubicBezTo>
                    <a:cubicBezTo>
                      <a:pt x="16042" y="91993"/>
                      <a:pt x="16019" y="92037"/>
                      <a:pt x="15997" y="92082"/>
                    </a:cubicBezTo>
                    <a:cubicBezTo>
                      <a:pt x="15997" y="92105"/>
                      <a:pt x="15974" y="92105"/>
                      <a:pt x="15974" y="92127"/>
                    </a:cubicBezTo>
                    <a:cubicBezTo>
                      <a:pt x="15952" y="92172"/>
                      <a:pt x="15930" y="92194"/>
                      <a:pt x="15930" y="92239"/>
                    </a:cubicBezTo>
                    <a:cubicBezTo>
                      <a:pt x="15930" y="92261"/>
                      <a:pt x="15907" y="92261"/>
                      <a:pt x="15907" y="92284"/>
                    </a:cubicBezTo>
                    <a:cubicBezTo>
                      <a:pt x="15885" y="92329"/>
                      <a:pt x="15862" y="92373"/>
                      <a:pt x="15840" y="92418"/>
                    </a:cubicBezTo>
                    <a:cubicBezTo>
                      <a:pt x="15840" y="92440"/>
                      <a:pt x="15818" y="92463"/>
                      <a:pt x="15818" y="92485"/>
                    </a:cubicBezTo>
                    <a:cubicBezTo>
                      <a:pt x="15795" y="92508"/>
                      <a:pt x="15795" y="92553"/>
                      <a:pt x="15773" y="92575"/>
                    </a:cubicBezTo>
                    <a:cubicBezTo>
                      <a:pt x="15773" y="92597"/>
                      <a:pt x="15750" y="92620"/>
                      <a:pt x="15750" y="92642"/>
                    </a:cubicBezTo>
                    <a:cubicBezTo>
                      <a:pt x="15728" y="92687"/>
                      <a:pt x="15706" y="92732"/>
                      <a:pt x="15683" y="92754"/>
                    </a:cubicBezTo>
                    <a:cubicBezTo>
                      <a:pt x="15661" y="92777"/>
                      <a:pt x="15661" y="92799"/>
                      <a:pt x="15638" y="92821"/>
                    </a:cubicBezTo>
                    <a:cubicBezTo>
                      <a:pt x="15638" y="92844"/>
                      <a:pt x="15616" y="92866"/>
                      <a:pt x="15616" y="92889"/>
                    </a:cubicBezTo>
                    <a:cubicBezTo>
                      <a:pt x="15594" y="92934"/>
                      <a:pt x="15571" y="93001"/>
                      <a:pt x="15549" y="93045"/>
                    </a:cubicBezTo>
                    <a:cubicBezTo>
                      <a:pt x="15549" y="93068"/>
                      <a:pt x="15549" y="93068"/>
                      <a:pt x="15526" y="93090"/>
                    </a:cubicBezTo>
                    <a:cubicBezTo>
                      <a:pt x="15504" y="93113"/>
                      <a:pt x="15504" y="93158"/>
                      <a:pt x="15481" y="93180"/>
                    </a:cubicBezTo>
                    <a:cubicBezTo>
                      <a:pt x="15481" y="93202"/>
                      <a:pt x="15459" y="93202"/>
                      <a:pt x="15459" y="93225"/>
                    </a:cubicBezTo>
                    <a:cubicBezTo>
                      <a:pt x="15414" y="93337"/>
                      <a:pt x="15369" y="93426"/>
                      <a:pt x="15325" y="93539"/>
                    </a:cubicBezTo>
                    <a:cubicBezTo>
                      <a:pt x="15325" y="93539"/>
                      <a:pt x="15325" y="93539"/>
                      <a:pt x="15325" y="93561"/>
                    </a:cubicBezTo>
                    <a:cubicBezTo>
                      <a:pt x="14809" y="94681"/>
                      <a:pt x="14294" y="95801"/>
                      <a:pt x="13801" y="96944"/>
                    </a:cubicBezTo>
                    <a:cubicBezTo>
                      <a:pt x="12479" y="99969"/>
                      <a:pt x="13868" y="103486"/>
                      <a:pt x="16893" y="104830"/>
                    </a:cubicBezTo>
                    <a:cubicBezTo>
                      <a:pt x="17677" y="105189"/>
                      <a:pt x="18506" y="105345"/>
                      <a:pt x="19313" y="105345"/>
                    </a:cubicBezTo>
                    <a:cubicBezTo>
                      <a:pt x="21620" y="105345"/>
                      <a:pt x="23816" y="104001"/>
                      <a:pt x="24802" y="101761"/>
                    </a:cubicBezTo>
                    <a:cubicBezTo>
                      <a:pt x="26280" y="98378"/>
                      <a:pt x="27916" y="95017"/>
                      <a:pt x="29664" y="91769"/>
                    </a:cubicBezTo>
                    <a:cubicBezTo>
                      <a:pt x="31232" y="88833"/>
                      <a:pt x="30112" y="85204"/>
                      <a:pt x="27199" y="83658"/>
                    </a:cubicBezTo>
                    <a:cubicBezTo>
                      <a:pt x="26236" y="83187"/>
                      <a:pt x="25272" y="82941"/>
                      <a:pt x="24309" y="82941"/>
                    </a:cubicBezTo>
                    <a:lnTo>
                      <a:pt x="24309" y="82941"/>
                    </a:lnTo>
                    <a:close/>
                    <a:moveTo>
                      <a:pt x="7102" y="137787"/>
                    </a:moveTo>
                    <a:cubicBezTo>
                      <a:pt x="4122" y="137787"/>
                      <a:pt x="1524" y="140028"/>
                      <a:pt x="1143" y="143052"/>
                    </a:cubicBezTo>
                    <a:cubicBezTo>
                      <a:pt x="1075" y="143590"/>
                      <a:pt x="1008" y="144128"/>
                      <a:pt x="963" y="144665"/>
                    </a:cubicBezTo>
                    <a:cubicBezTo>
                      <a:pt x="963" y="144665"/>
                      <a:pt x="963" y="144688"/>
                      <a:pt x="963" y="144688"/>
                    </a:cubicBezTo>
                    <a:cubicBezTo>
                      <a:pt x="963" y="144710"/>
                      <a:pt x="963" y="144755"/>
                      <a:pt x="963" y="144778"/>
                    </a:cubicBezTo>
                    <a:cubicBezTo>
                      <a:pt x="963" y="144800"/>
                      <a:pt x="963" y="144800"/>
                      <a:pt x="963" y="144822"/>
                    </a:cubicBezTo>
                    <a:cubicBezTo>
                      <a:pt x="963" y="144845"/>
                      <a:pt x="963" y="144889"/>
                      <a:pt x="941" y="144934"/>
                    </a:cubicBezTo>
                    <a:cubicBezTo>
                      <a:pt x="941" y="144957"/>
                      <a:pt x="941" y="144957"/>
                      <a:pt x="941" y="144979"/>
                    </a:cubicBezTo>
                    <a:cubicBezTo>
                      <a:pt x="941" y="145001"/>
                      <a:pt x="941" y="145024"/>
                      <a:pt x="941" y="145046"/>
                    </a:cubicBezTo>
                    <a:cubicBezTo>
                      <a:pt x="941" y="145069"/>
                      <a:pt x="941" y="145091"/>
                      <a:pt x="941" y="145113"/>
                    </a:cubicBezTo>
                    <a:cubicBezTo>
                      <a:pt x="941" y="145136"/>
                      <a:pt x="941" y="145158"/>
                      <a:pt x="941" y="145158"/>
                    </a:cubicBezTo>
                    <a:cubicBezTo>
                      <a:pt x="941" y="145203"/>
                      <a:pt x="941" y="145248"/>
                      <a:pt x="919" y="145293"/>
                    </a:cubicBezTo>
                    <a:cubicBezTo>
                      <a:pt x="919" y="145293"/>
                      <a:pt x="919" y="145293"/>
                      <a:pt x="919" y="145293"/>
                    </a:cubicBezTo>
                    <a:cubicBezTo>
                      <a:pt x="919" y="145315"/>
                      <a:pt x="919" y="145338"/>
                      <a:pt x="919" y="145382"/>
                    </a:cubicBezTo>
                    <a:cubicBezTo>
                      <a:pt x="919" y="145382"/>
                      <a:pt x="919" y="145405"/>
                      <a:pt x="919" y="145405"/>
                    </a:cubicBezTo>
                    <a:cubicBezTo>
                      <a:pt x="896" y="145517"/>
                      <a:pt x="896" y="145651"/>
                      <a:pt x="874" y="145763"/>
                    </a:cubicBezTo>
                    <a:lnTo>
                      <a:pt x="874" y="145763"/>
                    </a:lnTo>
                    <a:cubicBezTo>
                      <a:pt x="784" y="146525"/>
                      <a:pt x="717" y="147309"/>
                      <a:pt x="650" y="148093"/>
                    </a:cubicBezTo>
                    <a:lnTo>
                      <a:pt x="650" y="148093"/>
                    </a:lnTo>
                    <a:cubicBezTo>
                      <a:pt x="650" y="148116"/>
                      <a:pt x="650" y="148160"/>
                      <a:pt x="650" y="148183"/>
                    </a:cubicBezTo>
                    <a:cubicBezTo>
                      <a:pt x="650" y="148183"/>
                      <a:pt x="650" y="148183"/>
                      <a:pt x="650" y="148205"/>
                    </a:cubicBezTo>
                    <a:cubicBezTo>
                      <a:pt x="650" y="148295"/>
                      <a:pt x="627" y="148385"/>
                      <a:pt x="627" y="148452"/>
                    </a:cubicBezTo>
                    <a:cubicBezTo>
                      <a:pt x="627" y="148452"/>
                      <a:pt x="627" y="148474"/>
                      <a:pt x="627" y="148496"/>
                    </a:cubicBezTo>
                    <a:cubicBezTo>
                      <a:pt x="627" y="148519"/>
                      <a:pt x="627" y="148541"/>
                      <a:pt x="627" y="148564"/>
                    </a:cubicBezTo>
                    <a:cubicBezTo>
                      <a:pt x="627" y="148564"/>
                      <a:pt x="627" y="148586"/>
                      <a:pt x="627" y="148609"/>
                    </a:cubicBezTo>
                    <a:cubicBezTo>
                      <a:pt x="627" y="148653"/>
                      <a:pt x="627" y="148676"/>
                      <a:pt x="627" y="148720"/>
                    </a:cubicBezTo>
                    <a:cubicBezTo>
                      <a:pt x="627" y="148743"/>
                      <a:pt x="627" y="148765"/>
                      <a:pt x="627" y="148765"/>
                    </a:cubicBezTo>
                    <a:cubicBezTo>
                      <a:pt x="627" y="148788"/>
                      <a:pt x="627" y="148810"/>
                      <a:pt x="627" y="148833"/>
                    </a:cubicBezTo>
                    <a:cubicBezTo>
                      <a:pt x="627" y="148855"/>
                      <a:pt x="627" y="148877"/>
                      <a:pt x="627" y="148900"/>
                    </a:cubicBezTo>
                    <a:cubicBezTo>
                      <a:pt x="627" y="148922"/>
                      <a:pt x="627" y="148945"/>
                      <a:pt x="627" y="148945"/>
                    </a:cubicBezTo>
                    <a:cubicBezTo>
                      <a:pt x="627" y="148967"/>
                      <a:pt x="627" y="149012"/>
                      <a:pt x="627" y="149057"/>
                    </a:cubicBezTo>
                    <a:cubicBezTo>
                      <a:pt x="627" y="149079"/>
                      <a:pt x="627" y="149079"/>
                      <a:pt x="627" y="149101"/>
                    </a:cubicBezTo>
                    <a:cubicBezTo>
                      <a:pt x="627" y="149124"/>
                      <a:pt x="627" y="149146"/>
                      <a:pt x="627" y="149191"/>
                    </a:cubicBezTo>
                    <a:cubicBezTo>
                      <a:pt x="627" y="149214"/>
                      <a:pt x="627" y="149214"/>
                      <a:pt x="627" y="149236"/>
                    </a:cubicBezTo>
                    <a:cubicBezTo>
                      <a:pt x="627" y="149281"/>
                      <a:pt x="627" y="149303"/>
                      <a:pt x="627" y="149348"/>
                    </a:cubicBezTo>
                    <a:cubicBezTo>
                      <a:pt x="627" y="149348"/>
                      <a:pt x="627" y="149348"/>
                      <a:pt x="627" y="149348"/>
                    </a:cubicBezTo>
                    <a:cubicBezTo>
                      <a:pt x="627" y="149393"/>
                      <a:pt x="627" y="149415"/>
                      <a:pt x="627" y="149460"/>
                    </a:cubicBezTo>
                    <a:cubicBezTo>
                      <a:pt x="627" y="149460"/>
                      <a:pt x="627" y="149482"/>
                      <a:pt x="627" y="149482"/>
                    </a:cubicBezTo>
                    <a:cubicBezTo>
                      <a:pt x="627" y="149527"/>
                      <a:pt x="627" y="149550"/>
                      <a:pt x="627" y="149594"/>
                    </a:cubicBezTo>
                    <a:cubicBezTo>
                      <a:pt x="627" y="149594"/>
                      <a:pt x="627" y="149594"/>
                      <a:pt x="627" y="149617"/>
                    </a:cubicBezTo>
                    <a:cubicBezTo>
                      <a:pt x="627" y="149706"/>
                      <a:pt x="605" y="149774"/>
                      <a:pt x="605" y="149863"/>
                    </a:cubicBezTo>
                    <a:cubicBezTo>
                      <a:pt x="605" y="149863"/>
                      <a:pt x="605" y="149863"/>
                      <a:pt x="605" y="149863"/>
                    </a:cubicBezTo>
                    <a:cubicBezTo>
                      <a:pt x="471" y="151611"/>
                      <a:pt x="358" y="153358"/>
                      <a:pt x="291" y="155106"/>
                    </a:cubicBezTo>
                    <a:cubicBezTo>
                      <a:pt x="157" y="158399"/>
                      <a:pt x="2711" y="161200"/>
                      <a:pt x="6027" y="161357"/>
                    </a:cubicBezTo>
                    <a:cubicBezTo>
                      <a:pt x="6116" y="161357"/>
                      <a:pt x="6206" y="161357"/>
                      <a:pt x="6296" y="161357"/>
                    </a:cubicBezTo>
                    <a:cubicBezTo>
                      <a:pt x="9477" y="161357"/>
                      <a:pt x="12143" y="158847"/>
                      <a:pt x="12278" y="155621"/>
                    </a:cubicBezTo>
                    <a:cubicBezTo>
                      <a:pt x="12434" y="151924"/>
                      <a:pt x="12748" y="148205"/>
                      <a:pt x="13174" y="144531"/>
                    </a:cubicBezTo>
                    <a:cubicBezTo>
                      <a:pt x="13555" y="141237"/>
                      <a:pt x="11202" y="138258"/>
                      <a:pt x="7931" y="137854"/>
                    </a:cubicBezTo>
                    <a:cubicBezTo>
                      <a:pt x="7573" y="137787"/>
                      <a:pt x="7326" y="137787"/>
                      <a:pt x="7102" y="137787"/>
                    </a:cubicBezTo>
                    <a:lnTo>
                      <a:pt x="7102" y="137787"/>
                    </a:lnTo>
                    <a:close/>
                    <a:moveTo>
                      <a:pt x="6004" y="197047"/>
                    </a:moveTo>
                    <a:cubicBezTo>
                      <a:pt x="2689" y="197047"/>
                      <a:pt x="0" y="199735"/>
                      <a:pt x="0" y="203051"/>
                    </a:cubicBezTo>
                    <a:lnTo>
                      <a:pt x="0" y="215060"/>
                    </a:lnTo>
                    <a:cubicBezTo>
                      <a:pt x="0" y="218376"/>
                      <a:pt x="2689" y="221064"/>
                      <a:pt x="6004" y="221064"/>
                    </a:cubicBezTo>
                    <a:cubicBezTo>
                      <a:pt x="9320" y="221064"/>
                      <a:pt x="12009" y="218376"/>
                      <a:pt x="12009" y="215060"/>
                    </a:cubicBezTo>
                    <a:lnTo>
                      <a:pt x="12009" y="203051"/>
                    </a:lnTo>
                    <a:cubicBezTo>
                      <a:pt x="12009" y="199735"/>
                      <a:pt x="9320" y="197047"/>
                      <a:pt x="6004" y="197047"/>
                    </a:cubicBezTo>
                    <a:lnTo>
                      <a:pt x="6004" y="197047"/>
                    </a:lnTo>
                    <a:close/>
                    <a:moveTo>
                      <a:pt x="6004" y="257091"/>
                    </a:moveTo>
                    <a:cubicBezTo>
                      <a:pt x="2689" y="257091"/>
                      <a:pt x="0" y="259779"/>
                      <a:pt x="0" y="263095"/>
                    </a:cubicBezTo>
                    <a:lnTo>
                      <a:pt x="0" y="275104"/>
                    </a:lnTo>
                    <a:cubicBezTo>
                      <a:pt x="0" y="278420"/>
                      <a:pt x="2689" y="281108"/>
                      <a:pt x="6004" y="281108"/>
                    </a:cubicBezTo>
                    <a:cubicBezTo>
                      <a:pt x="9320" y="281108"/>
                      <a:pt x="12009" y="278420"/>
                      <a:pt x="12009" y="275104"/>
                    </a:cubicBezTo>
                    <a:lnTo>
                      <a:pt x="12009" y="263095"/>
                    </a:lnTo>
                    <a:cubicBezTo>
                      <a:pt x="12009" y="259757"/>
                      <a:pt x="9320" y="257091"/>
                      <a:pt x="6004" y="257091"/>
                    </a:cubicBezTo>
                    <a:lnTo>
                      <a:pt x="6004" y="257091"/>
                    </a:lnTo>
                    <a:close/>
                    <a:moveTo>
                      <a:pt x="6004" y="317112"/>
                    </a:moveTo>
                    <a:cubicBezTo>
                      <a:pt x="2689" y="317112"/>
                      <a:pt x="0" y="319801"/>
                      <a:pt x="0" y="323117"/>
                    </a:cubicBezTo>
                    <a:lnTo>
                      <a:pt x="0" y="335126"/>
                    </a:lnTo>
                    <a:cubicBezTo>
                      <a:pt x="0" y="338441"/>
                      <a:pt x="2689" y="341130"/>
                      <a:pt x="6004" y="341130"/>
                    </a:cubicBezTo>
                    <a:cubicBezTo>
                      <a:pt x="9320" y="341130"/>
                      <a:pt x="12009" y="338441"/>
                      <a:pt x="12009" y="335126"/>
                    </a:cubicBezTo>
                    <a:lnTo>
                      <a:pt x="12009" y="323117"/>
                    </a:lnTo>
                    <a:cubicBezTo>
                      <a:pt x="12009" y="319801"/>
                      <a:pt x="9320" y="317112"/>
                      <a:pt x="6004" y="317112"/>
                    </a:cubicBezTo>
                    <a:lnTo>
                      <a:pt x="6004" y="317112"/>
                    </a:lnTo>
                    <a:close/>
                    <a:moveTo>
                      <a:pt x="6004" y="377134"/>
                    </a:moveTo>
                    <a:cubicBezTo>
                      <a:pt x="2689" y="377134"/>
                      <a:pt x="0" y="379822"/>
                      <a:pt x="0" y="383138"/>
                    </a:cubicBezTo>
                    <a:lnTo>
                      <a:pt x="0" y="395147"/>
                    </a:lnTo>
                    <a:cubicBezTo>
                      <a:pt x="0" y="398463"/>
                      <a:pt x="2689" y="401151"/>
                      <a:pt x="6004" y="401151"/>
                    </a:cubicBezTo>
                    <a:cubicBezTo>
                      <a:pt x="9320" y="401151"/>
                      <a:pt x="12009" y="398463"/>
                      <a:pt x="12009" y="395147"/>
                    </a:cubicBezTo>
                    <a:lnTo>
                      <a:pt x="12009" y="383138"/>
                    </a:lnTo>
                    <a:cubicBezTo>
                      <a:pt x="12009" y="379822"/>
                      <a:pt x="9320" y="377134"/>
                      <a:pt x="6004" y="377134"/>
                    </a:cubicBezTo>
                    <a:lnTo>
                      <a:pt x="6004" y="377134"/>
                    </a:lnTo>
                    <a:close/>
                    <a:moveTo>
                      <a:pt x="6004" y="437155"/>
                    </a:moveTo>
                    <a:cubicBezTo>
                      <a:pt x="2689" y="437155"/>
                      <a:pt x="0" y="439844"/>
                      <a:pt x="0" y="443160"/>
                    </a:cubicBezTo>
                    <a:lnTo>
                      <a:pt x="0" y="455168"/>
                    </a:lnTo>
                    <a:cubicBezTo>
                      <a:pt x="0" y="458484"/>
                      <a:pt x="2689" y="461173"/>
                      <a:pt x="6004" y="461173"/>
                    </a:cubicBezTo>
                    <a:cubicBezTo>
                      <a:pt x="9320" y="461173"/>
                      <a:pt x="12009" y="458484"/>
                      <a:pt x="12009" y="455168"/>
                    </a:cubicBezTo>
                    <a:lnTo>
                      <a:pt x="12009" y="443160"/>
                    </a:lnTo>
                    <a:cubicBezTo>
                      <a:pt x="12009" y="439844"/>
                      <a:pt x="9320" y="437155"/>
                      <a:pt x="6004" y="437155"/>
                    </a:cubicBezTo>
                    <a:lnTo>
                      <a:pt x="6004" y="437155"/>
                    </a:lnTo>
                    <a:close/>
                    <a:moveTo>
                      <a:pt x="6004" y="497177"/>
                    </a:moveTo>
                    <a:cubicBezTo>
                      <a:pt x="2689" y="497177"/>
                      <a:pt x="0" y="499866"/>
                      <a:pt x="0" y="503181"/>
                    </a:cubicBezTo>
                    <a:lnTo>
                      <a:pt x="0" y="515190"/>
                    </a:lnTo>
                    <a:cubicBezTo>
                      <a:pt x="0" y="518506"/>
                      <a:pt x="2689" y="521194"/>
                      <a:pt x="6004" y="521194"/>
                    </a:cubicBezTo>
                    <a:cubicBezTo>
                      <a:pt x="9320" y="521194"/>
                      <a:pt x="12009" y="518506"/>
                      <a:pt x="12009" y="515190"/>
                    </a:cubicBezTo>
                    <a:lnTo>
                      <a:pt x="12009" y="503181"/>
                    </a:lnTo>
                    <a:cubicBezTo>
                      <a:pt x="12009" y="499866"/>
                      <a:pt x="9320" y="497177"/>
                      <a:pt x="6004" y="497177"/>
                    </a:cubicBezTo>
                    <a:lnTo>
                      <a:pt x="6004" y="497177"/>
                    </a:lnTo>
                    <a:close/>
                    <a:moveTo>
                      <a:pt x="6004" y="557198"/>
                    </a:moveTo>
                    <a:cubicBezTo>
                      <a:pt x="2689" y="557198"/>
                      <a:pt x="0" y="559887"/>
                      <a:pt x="0" y="563203"/>
                    </a:cubicBezTo>
                    <a:lnTo>
                      <a:pt x="0" y="575212"/>
                    </a:lnTo>
                    <a:cubicBezTo>
                      <a:pt x="0" y="578527"/>
                      <a:pt x="2689" y="581216"/>
                      <a:pt x="6004" y="581216"/>
                    </a:cubicBezTo>
                    <a:cubicBezTo>
                      <a:pt x="9320" y="581216"/>
                      <a:pt x="12009" y="578527"/>
                      <a:pt x="12009" y="575212"/>
                    </a:cubicBezTo>
                    <a:lnTo>
                      <a:pt x="12009" y="563203"/>
                    </a:lnTo>
                    <a:cubicBezTo>
                      <a:pt x="12009" y="559887"/>
                      <a:pt x="9320" y="557198"/>
                      <a:pt x="6004" y="557198"/>
                    </a:cubicBezTo>
                    <a:lnTo>
                      <a:pt x="6004" y="557198"/>
                    </a:lnTo>
                    <a:close/>
                    <a:moveTo>
                      <a:pt x="6004" y="617220"/>
                    </a:moveTo>
                    <a:cubicBezTo>
                      <a:pt x="2689" y="617220"/>
                      <a:pt x="0" y="619908"/>
                      <a:pt x="0" y="623224"/>
                    </a:cubicBezTo>
                    <a:lnTo>
                      <a:pt x="0" y="635233"/>
                    </a:lnTo>
                    <a:cubicBezTo>
                      <a:pt x="0" y="638549"/>
                      <a:pt x="2689" y="641238"/>
                      <a:pt x="6004" y="641238"/>
                    </a:cubicBezTo>
                    <a:cubicBezTo>
                      <a:pt x="9320" y="641238"/>
                      <a:pt x="12009" y="638549"/>
                      <a:pt x="12009" y="635233"/>
                    </a:cubicBezTo>
                    <a:lnTo>
                      <a:pt x="12009" y="623224"/>
                    </a:lnTo>
                    <a:cubicBezTo>
                      <a:pt x="12009" y="619908"/>
                      <a:pt x="9320" y="617220"/>
                      <a:pt x="6004" y="617220"/>
                    </a:cubicBezTo>
                    <a:lnTo>
                      <a:pt x="6004" y="617220"/>
                    </a:lnTo>
                    <a:close/>
                    <a:moveTo>
                      <a:pt x="6004" y="677264"/>
                    </a:moveTo>
                    <a:cubicBezTo>
                      <a:pt x="2689" y="677264"/>
                      <a:pt x="0" y="679952"/>
                      <a:pt x="0" y="683268"/>
                    </a:cubicBezTo>
                    <a:lnTo>
                      <a:pt x="0" y="695277"/>
                    </a:lnTo>
                    <a:cubicBezTo>
                      <a:pt x="0" y="698593"/>
                      <a:pt x="2689" y="701281"/>
                      <a:pt x="6004" y="701281"/>
                    </a:cubicBezTo>
                    <a:cubicBezTo>
                      <a:pt x="9320" y="701281"/>
                      <a:pt x="12009" y="698593"/>
                      <a:pt x="12009" y="695277"/>
                    </a:cubicBezTo>
                    <a:lnTo>
                      <a:pt x="12009" y="683268"/>
                    </a:lnTo>
                    <a:cubicBezTo>
                      <a:pt x="12009" y="679952"/>
                      <a:pt x="9320" y="677264"/>
                      <a:pt x="6004" y="677264"/>
                    </a:cubicBezTo>
                    <a:lnTo>
                      <a:pt x="6004" y="677264"/>
                    </a:lnTo>
                    <a:close/>
                    <a:moveTo>
                      <a:pt x="6004" y="737285"/>
                    </a:moveTo>
                    <a:cubicBezTo>
                      <a:pt x="2689" y="737285"/>
                      <a:pt x="0" y="739974"/>
                      <a:pt x="0" y="743290"/>
                    </a:cubicBezTo>
                    <a:lnTo>
                      <a:pt x="0" y="755299"/>
                    </a:lnTo>
                    <a:cubicBezTo>
                      <a:pt x="0" y="758614"/>
                      <a:pt x="2689" y="761303"/>
                      <a:pt x="6004" y="761303"/>
                    </a:cubicBezTo>
                    <a:cubicBezTo>
                      <a:pt x="9320" y="761303"/>
                      <a:pt x="12009" y="758614"/>
                      <a:pt x="12009" y="755299"/>
                    </a:cubicBezTo>
                    <a:lnTo>
                      <a:pt x="12009" y="743290"/>
                    </a:lnTo>
                    <a:cubicBezTo>
                      <a:pt x="12009" y="739974"/>
                      <a:pt x="9320" y="737285"/>
                      <a:pt x="6004" y="737285"/>
                    </a:cubicBezTo>
                    <a:lnTo>
                      <a:pt x="6004" y="737285"/>
                    </a:lnTo>
                    <a:close/>
                    <a:moveTo>
                      <a:pt x="6004" y="797307"/>
                    </a:moveTo>
                    <a:cubicBezTo>
                      <a:pt x="2689" y="797307"/>
                      <a:pt x="0" y="799995"/>
                      <a:pt x="0" y="803311"/>
                    </a:cubicBezTo>
                    <a:lnTo>
                      <a:pt x="0" y="815320"/>
                    </a:lnTo>
                    <a:cubicBezTo>
                      <a:pt x="0" y="818636"/>
                      <a:pt x="2689" y="821324"/>
                      <a:pt x="6004" y="821324"/>
                    </a:cubicBezTo>
                    <a:cubicBezTo>
                      <a:pt x="9320" y="821324"/>
                      <a:pt x="12009" y="818636"/>
                      <a:pt x="12009" y="815320"/>
                    </a:cubicBezTo>
                    <a:lnTo>
                      <a:pt x="12009" y="803311"/>
                    </a:lnTo>
                    <a:cubicBezTo>
                      <a:pt x="12009" y="799995"/>
                      <a:pt x="9320" y="797307"/>
                      <a:pt x="6004" y="797307"/>
                    </a:cubicBezTo>
                    <a:lnTo>
                      <a:pt x="6004" y="797307"/>
                    </a:lnTo>
                    <a:close/>
                    <a:moveTo>
                      <a:pt x="6004" y="857328"/>
                    </a:moveTo>
                    <a:cubicBezTo>
                      <a:pt x="2689" y="857328"/>
                      <a:pt x="0" y="860017"/>
                      <a:pt x="0" y="863333"/>
                    </a:cubicBezTo>
                    <a:lnTo>
                      <a:pt x="0" y="875342"/>
                    </a:lnTo>
                    <a:cubicBezTo>
                      <a:pt x="0" y="878657"/>
                      <a:pt x="2689" y="881346"/>
                      <a:pt x="6004" y="881346"/>
                    </a:cubicBezTo>
                    <a:cubicBezTo>
                      <a:pt x="9320" y="881346"/>
                      <a:pt x="12009" y="878657"/>
                      <a:pt x="12009" y="875342"/>
                    </a:cubicBezTo>
                    <a:lnTo>
                      <a:pt x="12009" y="863333"/>
                    </a:lnTo>
                    <a:cubicBezTo>
                      <a:pt x="12009" y="860017"/>
                      <a:pt x="9320" y="857328"/>
                      <a:pt x="6004" y="857328"/>
                    </a:cubicBezTo>
                    <a:lnTo>
                      <a:pt x="6004" y="857328"/>
                    </a:lnTo>
                    <a:close/>
                    <a:moveTo>
                      <a:pt x="6004" y="917350"/>
                    </a:moveTo>
                    <a:cubicBezTo>
                      <a:pt x="2689" y="917350"/>
                      <a:pt x="0" y="920038"/>
                      <a:pt x="0" y="923354"/>
                    </a:cubicBezTo>
                    <a:lnTo>
                      <a:pt x="0" y="935363"/>
                    </a:lnTo>
                    <a:cubicBezTo>
                      <a:pt x="0" y="938679"/>
                      <a:pt x="2689" y="941367"/>
                      <a:pt x="6004" y="941367"/>
                    </a:cubicBezTo>
                    <a:cubicBezTo>
                      <a:pt x="9320" y="941367"/>
                      <a:pt x="12009" y="938679"/>
                      <a:pt x="12009" y="935363"/>
                    </a:cubicBezTo>
                    <a:lnTo>
                      <a:pt x="12009" y="923354"/>
                    </a:lnTo>
                    <a:cubicBezTo>
                      <a:pt x="12009" y="920038"/>
                      <a:pt x="9320" y="917350"/>
                      <a:pt x="6004" y="917350"/>
                    </a:cubicBezTo>
                    <a:lnTo>
                      <a:pt x="6004" y="917350"/>
                    </a:lnTo>
                    <a:close/>
                    <a:moveTo>
                      <a:pt x="6004" y="977371"/>
                    </a:moveTo>
                    <a:cubicBezTo>
                      <a:pt x="2689" y="977371"/>
                      <a:pt x="0" y="980060"/>
                      <a:pt x="0" y="983376"/>
                    </a:cubicBezTo>
                    <a:lnTo>
                      <a:pt x="0" y="995384"/>
                    </a:lnTo>
                    <a:cubicBezTo>
                      <a:pt x="0" y="998700"/>
                      <a:pt x="2689" y="1001389"/>
                      <a:pt x="6004" y="1001389"/>
                    </a:cubicBezTo>
                    <a:cubicBezTo>
                      <a:pt x="9320" y="1001389"/>
                      <a:pt x="12009" y="998700"/>
                      <a:pt x="12009" y="995384"/>
                    </a:cubicBezTo>
                    <a:lnTo>
                      <a:pt x="12009" y="983376"/>
                    </a:lnTo>
                    <a:cubicBezTo>
                      <a:pt x="12009" y="980060"/>
                      <a:pt x="9320" y="977371"/>
                      <a:pt x="6004" y="977371"/>
                    </a:cubicBezTo>
                    <a:lnTo>
                      <a:pt x="6004" y="977371"/>
                    </a:lnTo>
                    <a:close/>
                    <a:moveTo>
                      <a:pt x="6004" y="1037393"/>
                    </a:moveTo>
                    <a:cubicBezTo>
                      <a:pt x="2689" y="1037393"/>
                      <a:pt x="0" y="1040081"/>
                      <a:pt x="0" y="1043397"/>
                    </a:cubicBezTo>
                    <a:lnTo>
                      <a:pt x="0" y="1055406"/>
                    </a:lnTo>
                    <a:cubicBezTo>
                      <a:pt x="0" y="1058722"/>
                      <a:pt x="2689" y="1061411"/>
                      <a:pt x="6004" y="1061411"/>
                    </a:cubicBezTo>
                    <a:cubicBezTo>
                      <a:pt x="9320" y="1061411"/>
                      <a:pt x="12009" y="1058722"/>
                      <a:pt x="12009" y="1055406"/>
                    </a:cubicBezTo>
                    <a:lnTo>
                      <a:pt x="12009" y="1043397"/>
                    </a:lnTo>
                    <a:cubicBezTo>
                      <a:pt x="12009" y="1040081"/>
                      <a:pt x="9320" y="1037393"/>
                      <a:pt x="6004" y="1037393"/>
                    </a:cubicBezTo>
                    <a:lnTo>
                      <a:pt x="6004" y="1037393"/>
                    </a:lnTo>
                    <a:close/>
                    <a:moveTo>
                      <a:pt x="6004" y="1097437"/>
                    </a:moveTo>
                    <a:cubicBezTo>
                      <a:pt x="2689" y="1097437"/>
                      <a:pt x="0" y="1100125"/>
                      <a:pt x="0" y="1103441"/>
                    </a:cubicBezTo>
                    <a:lnTo>
                      <a:pt x="0" y="1115450"/>
                    </a:lnTo>
                    <a:cubicBezTo>
                      <a:pt x="0" y="1118766"/>
                      <a:pt x="2689" y="1121454"/>
                      <a:pt x="6004" y="1121454"/>
                    </a:cubicBezTo>
                    <a:cubicBezTo>
                      <a:pt x="9320" y="1121454"/>
                      <a:pt x="12009" y="1118766"/>
                      <a:pt x="12009" y="1115450"/>
                    </a:cubicBezTo>
                    <a:lnTo>
                      <a:pt x="12009" y="1103441"/>
                    </a:lnTo>
                    <a:cubicBezTo>
                      <a:pt x="12009" y="1100125"/>
                      <a:pt x="9320" y="1097437"/>
                      <a:pt x="6004" y="1097437"/>
                    </a:cubicBezTo>
                    <a:lnTo>
                      <a:pt x="6004" y="1097437"/>
                    </a:lnTo>
                    <a:close/>
                    <a:moveTo>
                      <a:pt x="6004" y="1157458"/>
                    </a:moveTo>
                    <a:cubicBezTo>
                      <a:pt x="2689" y="1157458"/>
                      <a:pt x="0" y="1160147"/>
                      <a:pt x="0" y="1163463"/>
                    </a:cubicBezTo>
                    <a:lnTo>
                      <a:pt x="0" y="1175471"/>
                    </a:lnTo>
                    <a:cubicBezTo>
                      <a:pt x="0" y="1178787"/>
                      <a:pt x="2689" y="1181476"/>
                      <a:pt x="6004" y="1181476"/>
                    </a:cubicBezTo>
                    <a:cubicBezTo>
                      <a:pt x="9320" y="1181476"/>
                      <a:pt x="12009" y="1178787"/>
                      <a:pt x="12009" y="1175471"/>
                    </a:cubicBezTo>
                    <a:lnTo>
                      <a:pt x="12009" y="1163463"/>
                    </a:lnTo>
                    <a:cubicBezTo>
                      <a:pt x="12009" y="1160147"/>
                      <a:pt x="9320" y="1157458"/>
                      <a:pt x="6004" y="1157458"/>
                    </a:cubicBezTo>
                    <a:lnTo>
                      <a:pt x="6004" y="1157458"/>
                    </a:lnTo>
                    <a:close/>
                    <a:moveTo>
                      <a:pt x="6632" y="1216920"/>
                    </a:moveTo>
                    <a:cubicBezTo>
                      <a:pt x="6452" y="1216920"/>
                      <a:pt x="6273" y="1216920"/>
                      <a:pt x="6094" y="1216942"/>
                    </a:cubicBezTo>
                    <a:cubicBezTo>
                      <a:pt x="2801" y="1217233"/>
                      <a:pt x="358" y="1220146"/>
                      <a:pt x="650" y="1223462"/>
                    </a:cubicBezTo>
                    <a:cubicBezTo>
                      <a:pt x="874" y="1225837"/>
                      <a:pt x="1120" y="1228212"/>
                      <a:pt x="1456" y="1230564"/>
                    </a:cubicBezTo>
                    <a:lnTo>
                      <a:pt x="1456" y="1230564"/>
                    </a:lnTo>
                    <a:cubicBezTo>
                      <a:pt x="1479" y="1230676"/>
                      <a:pt x="1479" y="1230811"/>
                      <a:pt x="1501" y="1230922"/>
                    </a:cubicBezTo>
                    <a:cubicBezTo>
                      <a:pt x="1501" y="1230922"/>
                      <a:pt x="1501" y="1230945"/>
                      <a:pt x="1501" y="1230945"/>
                    </a:cubicBezTo>
                    <a:cubicBezTo>
                      <a:pt x="1524" y="1231034"/>
                      <a:pt x="1524" y="1231124"/>
                      <a:pt x="1546" y="1231191"/>
                    </a:cubicBezTo>
                    <a:cubicBezTo>
                      <a:pt x="1546" y="1231191"/>
                      <a:pt x="1546" y="1231191"/>
                      <a:pt x="1546" y="1231191"/>
                    </a:cubicBezTo>
                    <a:cubicBezTo>
                      <a:pt x="1546" y="1231214"/>
                      <a:pt x="1546" y="1231236"/>
                      <a:pt x="1568" y="1231281"/>
                    </a:cubicBezTo>
                    <a:cubicBezTo>
                      <a:pt x="1568" y="1231281"/>
                      <a:pt x="1568" y="1231303"/>
                      <a:pt x="1568" y="1231303"/>
                    </a:cubicBezTo>
                    <a:cubicBezTo>
                      <a:pt x="1591" y="1231393"/>
                      <a:pt x="1591" y="1231460"/>
                      <a:pt x="1613" y="1231550"/>
                    </a:cubicBezTo>
                    <a:cubicBezTo>
                      <a:pt x="1613" y="1231550"/>
                      <a:pt x="1613" y="1231572"/>
                      <a:pt x="1613" y="1231572"/>
                    </a:cubicBezTo>
                    <a:cubicBezTo>
                      <a:pt x="1613" y="1231595"/>
                      <a:pt x="1613" y="1231617"/>
                      <a:pt x="1613" y="1231639"/>
                    </a:cubicBezTo>
                    <a:cubicBezTo>
                      <a:pt x="1613" y="1231639"/>
                      <a:pt x="1613" y="1231662"/>
                      <a:pt x="1613" y="1231684"/>
                    </a:cubicBezTo>
                    <a:cubicBezTo>
                      <a:pt x="1613" y="1231706"/>
                      <a:pt x="1613" y="1231729"/>
                      <a:pt x="1613" y="1231751"/>
                    </a:cubicBezTo>
                    <a:cubicBezTo>
                      <a:pt x="1613" y="1231751"/>
                      <a:pt x="1613" y="1231774"/>
                      <a:pt x="1613" y="1231796"/>
                    </a:cubicBezTo>
                    <a:cubicBezTo>
                      <a:pt x="1613" y="1231841"/>
                      <a:pt x="1613" y="1231863"/>
                      <a:pt x="1636" y="1231908"/>
                    </a:cubicBezTo>
                    <a:cubicBezTo>
                      <a:pt x="1636" y="1231931"/>
                      <a:pt x="1636" y="1231953"/>
                      <a:pt x="1636" y="1231975"/>
                    </a:cubicBezTo>
                    <a:cubicBezTo>
                      <a:pt x="1636" y="1231998"/>
                      <a:pt x="1636" y="1232020"/>
                      <a:pt x="1636" y="1232020"/>
                    </a:cubicBezTo>
                    <a:cubicBezTo>
                      <a:pt x="1636" y="1232043"/>
                      <a:pt x="1636" y="1232065"/>
                      <a:pt x="1636" y="1232087"/>
                    </a:cubicBezTo>
                    <a:cubicBezTo>
                      <a:pt x="1636" y="1232110"/>
                      <a:pt x="1636" y="1232110"/>
                      <a:pt x="1636" y="1232132"/>
                    </a:cubicBezTo>
                    <a:cubicBezTo>
                      <a:pt x="1636" y="1232155"/>
                      <a:pt x="1636" y="1232177"/>
                      <a:pt x="1658" y="1232200"/>
                    </a:cubicBezTo>
                    <a:cubicBezTo>
                      <a:pt x="1658" y="1232222"/>
                      <a:pt x="1658" y="1232244"/>
                      <a:pt x="1658" y="1232244"/>
                    </a:cubicBezTo>
                    <a:cubicBezTo>
                      <a:pt x="1658" y="1232267"/>
                      <a:pt x="1658" y="1232311"/>
                      <a:pt x="1680" y="1232334"/>
                    </a:cubicBezTo>
                    <a:cubicBezTo>
                      <a:pt x="1680" y="1232356"/>
                      <a:pt x="1680" y="1232356"/>
                      <a:pt x="1680" y="1232379"/>
                    </a:cubicBezTo>
                    <a:cubicBezTo>
                      <a:pt x="1680" y="1232401"/>
                      <a:pt x="1680" y="1232424"/>
                      <a:pt x="1703" y="1232468"/>
                    </a:cubicBezTo>
                    <a:cubicBezTo>
                      <a:pt x="1703" y="1232491"/>
                      <a:pt x="1703" y="1232491"/>
                      <a:pt x="1703" y="1232513"/>
                    </a:cubicBezTo>
                    <a:cubicBezTo>
                      <a:pt x="1703" y="1232580"/>
                      <a:pt x="1725" y="1232670"/>
                      <a:pt x="1725" y="1232737"/>
                    </a:cubicBezTo>
                    <a:cubicBezTo>
                      <a:pt x="1725" y="1232737"/>
                      <a:pt x="1725" y="1232760"/>
                      <a:pt x="1725" y="1232760"/>
                    </a:cubicBezTo>
                    <a:cubicBezTo>
                      <a:pt x="1725" y="1232782"/>
                      <a:pt x="1725" y="1232805"/>
                      <a:pt x="1748" y="1232849"/>
                    </a:cubicBezTo>
                    <a:cubicBezTo>
                      <a:pt x="1748" y="1232849"/>
                      <a:pt x="1748" y="1232872"/>
                      <a:pt x="1748" y="1232872"/>
                    </a:cubicBezTo>
                    <a:cubicBezTo>
                      <a:pt x="1748" y="1232939"/>
                      <a:pt x="1770" y="1233029"/>
                      <a:pt x="1792" y="1233096"/>
                    </a:cubicBezTo>
                    <a:cubicBezTo>
                      <a:pt x="1792" y="1233096"/>
                      <a:pt x="1792" y="1233118"/>
                      <a:pt x="1792" y="1233118"/>
                    </a:cubicBezTo>
                    <a:cubicBezTo>
                      <a:pt x="1792" y="1233140"/>
                      <a:pt x="1792" y="1233185"/>
                      <a:pt x="1815" y="1233208"/>
                    </a:cubicBezTo>
                    <a:cubicBezTo>
                      <a:pt x="1815" y="1233208"/>
                      <a:pt x="1815" y="1233230"/>
                      <a:pt x="1815" y="1233230"/>
                    </a:cubicBezTo>
                    <a:cubicBezTo>
                      <a:pt x="1837" y="1233297"/>
                      <a:pt x="1837" y="1233387"/>
                      <a:pt x="1860" y="1233454"/>
                    </a:cubicBezTo>
                    <a:cubicBezTo>
                      <a:pt x="1860" y="1233454"/>
                      <a:pt x="1860" y="1233454"/>
                      <a:pt x="1860" y="1233477"/>
                    </a:cubicBezTo>
                    <a:cubicBezTo>
                      <a:pt x="1860" y="1233499"/>
                      <a:pt x="1882" y="1233544"/>
                      <a:pt x="1882" y="1233589"/>
                    </a:cubicBezTo>
                    <a:cubicBezTo>
                      <a:pt x="1882" y="1233589"/>
                      <a:pt x="1882" y="1233589"/>
                      <a:pt x="1882" y="1233611"/>
                    </a:cubicBezTo>
                    <a:cubicBezTo>
                      <a:pt x="1904" y="1233723"/>
                      <a:pt x="1927" y="1233857"/>
                      <a:pt x="1949" y="1233969"/>
                    </a:cubicBezTo>
                    <a:cubicBezTo>
                      <a:pt x="1949" y="1233969"/>
                      <a:pt x="1949" y="1233969"/>
                      <a:pt x="1949" y="1233969"/>
                    </a:cubicBezTo>
                    <a:cubicBezTo>
                      <a:pt x="2016" y="1234440"/>
                      <a:pt x="2106" y="1234933"/>
                      <a:pt x="2173" y="1235403"/>
                    </a:cubicBezTo>
                    <a:cubicBezTo>
                      <a:pt x="2666" y="1238338"/>
                      <a:pt x="5198" y="1240399"/>
                      <a:pt x="8088" y="1240399"/>
                    </a:cubicBezTo>
                    <a:cubicBezTo>
                      <a:pt x="8424" y="1240399"/>
                      <a:pt x="8760" y="1240377"/>
                      <a:pt x="9074" y="1240310"/>
                    </a:cubicBezTo>
                    <a:cubicBezTo>
                      <a:pt x="12345" y="1239772"/>
                      <a:pt x="14563" y="1236680"/>
                      <a:pt x="14003" y="1233409"/>
                    </a:cubicBezTo>
                    <a:cubicBezTo>
                      <a:pt x="13398" y="1229780"/>
                      <a:pt x="12927" y="1226083"/>
                      <a:pt x="12591" y="1222409"/>
                    </a:cubicBezTo>
                    <a:cubicBezTo>
                      <a:pt x="12322" y="1219272"/>
                      <a:pt x="9701" y="1216920"/>
                      <a:pt x="6632" y="1216920"/>
                    </a:cubicBezTo>
                    <a:lnTo>
                      <a:pt x="6632" y="1216920"/>
                    </a:lnTo>
                    <a:close/>
                    <a:moveTo>
                      <a:pt x="22494" y="1272057"/>
                    </a:moveTo>
                    <a:cubicBezTo>
                      <a:pt x="21575" y="1272057"/>
                      <a:pt x="20634" y="1272259"/>
                      <a:pt x="19761" y="1272707"/>
                    </a:cubicBezTo>
                    <a:cubicBezTo>
                      <a:pt x="16803" y="1274208"/>
                      <a:pt x="15638" y="1277837"/>
                      <a:pt x="17139" y="1280772"/>
                    </a:cubicBezTo>
                    <a:cubicBezTo>
                      <a:pt x="17229" y="1280929"/>
                      <a:pt x="17319" y="1281108"/>
                      <a:pt x="17386" y="1281265"/>
                    </a:cubicBezTo>
                    <a:lnTo>
                      <a:pt x="17386" y="1281265"/>
                    </a:lnTo>
                    <a:cubicBezTo>
                      <a:pt x="17431" y="1281377"/>
                      <a:pt x="17498" y="1281489"/>
                      <a:pt x="17543" y="1281579"/>
                    </a:cubicBezTo>
                    <a:cubicBezTo>
                      <a:pt x="17543" y="1281579"/>
                      <a:pt x="17543" y="1281601"/>
                      <a:pt x="17543" y="1281601"/>
                    </a:cubicBezTo>
                    <a:cubicBezTo>
                      <a:pt x="17565" y="1281646"/>
                      <a:pt x="17588" y="1281713"/>
                      <a:pt x="17632" y="1281758"/>
                    </a:cubicBezTo>
                    <a:cubicBezTo>
                      <a:pt x="17632" y="1281758"/>
                      <a:pt x="17632" y="1281758"/>
                      <a:pt x="17632" y="1281781"/>
                    </a:cubicBezTo>
                    <a:cubicBezTo>
                      <a:pt x="17655" y="1281825"/>
                      <a:pt x="17677" y="1281870"/>
                      <a:pt x="17699" y="1281915"/>
                    </a:cubicBezTo>
                    <a:cubicBezTo>
                      <a:pt x="17699" y="1281915"/>
                      <a:pt x="17699" y="1281937"/>
                      <a:pt x="17722" y="1281937"/>
                    </a:cubicBezTo>
                    <a:cubicBezTo>
                      <a:pt x="17744" y="1281982"/>
                      <a:pt x="17767" y="1282027"/>
                      <a:pt x="17789" y="1282072"/>
                    </a:cubicBezTo>
                    <a:cubicBezTo>
                      <a:pt x="17789" y="1282094"/>
                      <a:pt x="17812" y="1282094"/>
                      <a:pt x="17812" y="1282116"/>
                    </a:cubicBezTo>
                    <a:cubicBezTo>
                      <a:pt x="17834" y="1282161"/>
                      <a:pt x="17856" y="1282206"/>
                      <a:pt x="17879" y="1282229"/>
                    </a:cubicBezTo>
                    <a:cubicBezTo>
                      <a:pt x="17879" y="1282229"/>
                      <a:pt x="17879" y="1282251"/>
                      <a:pt x="17901" y="1282251"/>
                    </a:cubicBezTo>
                    <a:cubicBezTo>
                      <a:pt x="17924" y="1282296"/>
                      <a:pt x="17946" y="1282341"/>
                      <a:pt x="17968" y="1282385"/>
                    </a:cubicBezTo>
                    <a:cubicBezTo>
                      <a:pt x="17968" y="1282408"/>
                      <a:pt x="17991" y="1282408"/>
                      <a:pt x="17991" y="1282430"/>
                    </a:cubicBezTo>
                    <a:cubicBezTo>
                      <a:pt x="18013" y="1282475"/>
                      <a:pt x="18036" y="1282520"/>
                      <a:pt x="18058" y="1282565"/>
                    </a:cubicBezTo>
                    <a:cubicBezTo>
                      <a:pt x="18058" y="1282587"/>
                      <a:pt x="18058" y="1282587"/>
                      <a:pt x="18080" y="1282610"/>
                    </a:cubicBezTo>
                    <a:cubicBezTo>
                      <a:pt x="18103" y="1282654"/>
                      <a:pt x="18125" y="1282699"/>
                      <a:pt x="18148" y="1282721"/>
                    </a:cubicBezTo>
                    <a:cubicBezTo>
                      <a:pt x="18148" y="1282744"/>
                      <a:pt x="18170" y="1282766"/>
                      <a:pt x="18170" y="1282766"/>
                    </a:cubicBezTo>
                    <a:cubicBezTo>
                      <a:pt x="18192" y="1282811"/>
                      <a:pt x="18215" y="1282856"/>
                      <a:pt x="18237" y="1282901"/>
                    </a:cubicBezTo>
                    <a:cubicBezTo>
                      <a:pt x="18237" y="1282923"/>
                      <a:pt x="18260" y="1282923"/>
                      <a:pt x="18260" y="1282945"/>
                    </a:cubicBezTo>
                    <a:cubicBezTo>
                      <a:pt x="18282" y="1282968"/>
                      <a:pt x="18304" y="1283013"/>
                      <a:pt x="18304" y="1283035"/>
                    </a:cubicBezTo>
                    <a:cubicBezTo>
                      <a:pt x="18304" y="1283058"/>
                      <a:pt x="18327" y="1283080"/>
                      <a:pt x="18327" y="1283080"/>
                    </a:cubicBezTo>
                    <a:cubicBezTo>
                      <a:pt x="18349" y="1283125"/>
                      <a:pt x="18372" y="1283170"/>
                      <a:pt x="18394" y="1283215"/>
                    </a:cubicBezTo>
                    <a:cubicBezTo>
                      <a:pt x="18394" y="1283237"/>
                      <a:pt x="18416" y="1283259"/>
                      <a:pt x="18416" y="1283259"/>
                    </a:cubicBezTo>
                    <a:cubicBezTo>
                      <a:pt x="18439" y="1283282"/>
                      <a:pt x="18439" y="1283326"/>
                      <a:pt x="18461" y="1283349"/>
                    </a:cubicBezTo>
                    <a:cubicBezTo>
                      <a:pt x="18484" y="1283371"/>
                      <a:pt x="18484" y="1283394"/>
                      <a:pt x="18506" y="1283416"/>
                    </a:cubicBezTo>
                    <a:cubicBezTo>
                      <a:pt x="18529" y="1283461"/>
                      <a:pt x="18551" y="1283483"/>
                      <a:pt x="18573" y="1283528"/>
                    </a:cubicBezTo>
                    <a:cubicBezTo>
                      <a:pt x="18573" y="1283550"/>
                      <a:pt x="18596" y="1283573"/>
                      <a:pt x="18596" y="1283595"/>
                    </a:cubicBezTo>
                    <a:cubicBezTo>
                      <a:pt x="18618" y="1283618"/>
                      <a:pt x="18641" y="1283663"/>
                      <a:pt x="18641" y="1283685"/>
                    </a:cubicBezTo>
                    <a:cubicBezTo>
                      <a:pt x="18663" y="1283707"/>
                      <a:pt x="18663" y="1283730"/>
                      <a:pt x="18685" y="1283752"/>
                    </a:cubicBezTo>
                    <a:cubicBezTo>
                      <a:pt x="18708" y="1283775"/>
                      <a:pt x="18730" y="1283819"/>
                      <a:pt x="18730" y="1283842"/>
                    </a:cubicBezTo>
                    <a:cubicBezTo>
                      <a:pt x="18753" y="1283864"/>
                      <a:pt x="18753" y="1283887"/>
                      <a:pt x="18753" y="1283909"/>
                    </a:cubicBezTo>
                    <a:cubicBezTo>
                      <a:pt x="18775" y="1283954"/>
                      <a:pt x="18797" y="1283999"/>
                      <a:pt x="18820" y="1284043"/>
                    </a:cubicBezTo>
                    <a:cubicBezTo>
                      <a:pt x="18820" y="1284066"/>
                      <a:pt x="18842" y="1284088"/>
                      <a:pt x="18842" y="1284088"/>
                    </a:cubicBezTo>
                    <a:cubicBezTo>
                      <a:pt x="18865" y="1284110"/>
                      <a:pt x="18887" y="1284155"/>
                      <a:pt x="18887" y="1284178"/>
                    </a:cubicBezTo>
                    <a:cubicBezTo>
                      <a:pt x="18887" y="1284200"/>
                      <a:pt x="18909" y="1284223"/>
                      <a:pt x="18909" y="1284223"/>
                    </a:cubicBezTo>
                    <a:cubicBezTo>
                      <a:pt x="18932" y="1284267"/>
                      <a:pt x="18954" y="1284312"/>
                      <a:pt x="18977" y="1284357"/>
                    </a:cubicBezTo>
                    <a:cubicBezTo>
                      <a:pt x="18977" y="1284379"/>
                      <a:pt x="18999" y="1284379"/>
                      <a:pt x="18999" y="1284402"/>
                    </a:cubicBezTo>
                    <a:cubicBezTo>
                      <a:pt x="19021" y="1284447"/>
                      <a:pt x="19044" y="1284469"/>
                      <a:pt x="19066" y="1284514"/>
                    </a:cubicBezTo>
                    <a:cubicBezTo>
                      <a:pt x="19066" y="1284536"/>
                      <a:pt x="19089" y="1284536"/>
                      <a:pt x="19089" y="1284559"/>
                    </a:cubicBezTo>
                    <a:cubicBezTo>
                      <a:pt x="19111" y="1284604"/>
                      <a:pt x="19133" y="1284648"/>
                      <a:pt x="19156" y="1284693"/>
                    </a:cubicBezTo>
                    <a:cubicBezTo>
                      <a:pt x="19156" y="1284715"/>
                      <a:pt x="19178" y="1284738"/>
                      <a:pt x="19178" y="1284738"/>
                    </a:cubicBezTo>
                    <a:cubicBezTo>
                      <a:pt x="19201" y="1284783"/>
                      <a:pt x="19223" y="1284828"/>
                      <a:pt x="19245" y="1284850"/>
                    </a:cubicBezTo>
                    <a:cubicBezTo>
                      <a:pt x="19245" y="1284872"/>
                      <a:pt x="19268" y="1284872"/>
                      <a:pt x="19268" y="1284895"/>
                    </a:cubicBezTo>
                    <a:cubicBezTo>
                      <a:pt x="19290" y="1284939"/>
                      <a:pt x="19313" y="1284962"/>
                      <a:pt x="19335" y="1285007"/>
                    </a:cubicBezTo>
                    <a:cubicBezTo>
                      <a:pt x="19335" y="1285029"/>
                      <a:pt x="19357" y="1285029"/>
                      <a:pt x="19357" y="1285052"/>
                    </a:cubicBezTo>
                    <a:cubicBezTo>
                      <a:pt x="19380" y="1285096"/>
                      <a:pt x="19402" y="1285141"/>
                      <a:pt x="19425" y="1285186"/>
                    </a:cubicBezTo>
                    <a:cubicBezTo>
                      <a:pt x="19425" y="1285186"/>
                      <a:pt x="19447" y="1285208"/>
                      <a:pt x="19447" y="1285208"/>
                    </a:cubicBezTo>
                    <a:cubicBezTo>
                      <a:pt x="19469" y="1285253"/>
                      <a:pt x="19492" y="1285276"/>
                      <a:pt x="19514" y="1285320"/>
                    </a:cubicBezTo>
                    <a:cubicBezTo>
                      <a:pt x="19514" y="1285343"/>
                      <a:pt x="19537" y="1285343"/>
                      <a:pt x="19537" y="1285365"/>
                    </a:cubicBezTo>
                    <a:cubicBezTo>
                      <a:pt x="19559" y="1285410"/>
                      <a:pt x="19582" y="1285455"/>
                      <a:pt x="19604" y="1285500"/>
                    </a:cubicBezTo>
                    <a:cubicBezTo>
                      <a:pt x="19604" y="1285500"/>
                      <a:pt x="19626" y="1285522"/>
                      <a:pt x="19626" y="1285544"/>
                    </a:cubicBezTo>
                    <a:cubicBezTo>
                      <a:pt x="19649" y="1285589"/>
                      <a:pt x="19671" y="1285634"/>
                      <a:pt x="19694" y="1285679"/>
                    </a:cubicBezTo>
                    <a:cubicBezTo>
                      <a:pt x="19694" y="1285679"/>
                      <a:pt x="19694" y="1285679"/>
                      <a:pt x="19694" y="1285701"/>
                    </a:cubicBezTo>
                    <a:cubicBezTo>
                      <a:pt x="19716" y="1285746"/>
                      <a:pt x="19738" y="1285791"/>
                      <a:pt x="19783" y="1285858"/>
                    </a:cubicBezTo>
                    <a:cubicBezTo>
                      <a:pt x="19783" y="1285858"/>
                      <a:pt x="19783" y="1285881"/>
                      <a:pt x="19806" y="1285881"/>
                    </a:cubicBezTo>
                    <a:cubicBezTo>
                      <a:pt x="19873" y="1285993"/>
                      <a:pt x="19918" y="1286082"/>
                      <a:pt x="19985" y="1286194"/>
                    </a:cubicBezTo>
                    <a:cubicBezTo>
                      <a:pt x="19985" y="1286194"/>
                      <a:pt x="19985" y="1286217"/>
                      <a:pt x="19985" y="1286217"/>
                    </a:cubicBezTo>
                    <a:cubicBezTo>
                      <a:pt x="20007" y="1286262"/>
                      <a:pt x="20052" y="1286329"/>
                      <a:pt x="20074" y="1286373"/>
                    </a:cubicBezTo>
                    <a:cubicBezTo>
                      <a:pt x="20074" y="1286373"/>
                      <a:pt x="20074" y="1286373"/>
                      <a:pt x="20074" y="1286373"/>
                    </a:cubicBezTo>
                    <a:cubicBezTo>
                      <a:pt x="20142" y="1286485"/>
                      <a:pt x="20186" y="1286597"/>
                      <a:pt x="20254" y="1286687"/>
                    </a:cubicBezTo>
                    <a:lnTo>
                      <a:pt x="20254" y="1286687"/>
                    </a:lnTo>
                    <a:cubicBezTo>
                      <a:pt x="21105" y="1288211"/>
                      <a:pt x="22001" y="1289712"/>
                      <a:pt x="22920" y="1291213"/>
                    </a:cubicBezTo>
                    <a:cubicBezTo>
                      <a:pt x="24040" y="1293072"/>
                      <a:pt x="26034" y="1294081"/>
                      <a:pt x="28050" y="1294081"/>
                    </a:cubicBezTo>
                    <a:cubicBezTo>
                      <a:pt x="29126" y="1294081"/>
                      <a:pt x="30201" y="1293789"/>
                      <a:pt x="31165" y="1293207"/>
                    </a:cubicBezTo>
                    <a:cubicBezTo>
                      <a:pt x="33988" y="1291482"/>
                      <a:pt x="34884" y="1287785"/>
                      <a:pt x="33159" y="1284962"/>
                    </a:cubicBezTo>
                    <a:cubicBezTo>
                      <a:pt x="31232" y="1281825"/>
                      <a:pt x="29417" y="1278554"/>
                      <a:pt x="27759" y="1275283"/>
                    </a:cubicBezTo>
                    <a:cubicBezTo>
                      <a:pt x="26773" y="1273267"/>
                      <a:pt x="24667" y="1272057"/>
                      <a:pt x="22494" y="1272057"/>
                    </a:cubicBezTo>
                    <a:lnTo>
                      <a:pt x="22494" y="1272057"/>
                    </a:lnTo>
                    <a:close/>
                    <a:moveTo>
                      <a:pt x="57759" y="1317359"/>
                    </a:moveTo>
                    <a:cubicBezTo>
                      <a:pt x="56101" y="1317359"/>
                      <a:pt x="54420" y="1318053"/>
                      <a:pt x="53233" y="1319397"/>
                    </a:cubicBezTo>
                    <a:cubicBezTo>
                      <a:pt x="51060" y="1321884"/>
                      <a:pt x="51284" y="1325671"/>
                      <a:pt x="53771" y="1327844"/>
                    </a:cubicBezTo>
                    <a:cubicBezTo>
                      <a:pt x="54174" y="1328203"/>
                      <a:pt x="54577" y="1328561"/>
                      <a:pt x="54981" y="1328897"/>
                    </a:cubicBezTo>
                    <a:cubicBezTo>
                      <a:pt x="54981" y="1328897"/>
                      <a:pt x="54981" y="1328897"/>
                      <a:pt x="55003" y="1328897"/>
                    </a:cubicBezTo>
                    <a:cubicBezTo>
                      <a:pt x="55093" y="1328964"/>
                      <a:pt x="55160" y="1329032"/>
                      <a:pt x="55249" y="1329121"/>
                    </a:cubicBezTo>
                    <a:cubicBezTo>
                      <a:pt x="55272" y="1329144"/>
                      <a:pt x="55272" y="1329144"/>
                      <a:pt x="55294" y="1329166"/>
                    </a:cubicBezTo>
                    <a:cubicBezTo>
                      <a:pt x="55339" y="1329188"/>
                      <a:pt x="55361" y="1329233"/>
                      <a:pt x="55406" y="1329256"/>
                    </a:cubicBezTo>
                    <a:cubicBezTo>
                      <a:pt x="55429" y="1329278"/>
                      <a:pt x="55451" y="1329278"/>
                      <a:pt x="55451" y="1329300"/>
                    </a:cubicBezTo>
                    <a:cubicBezTo>
                      <a:pt x="55473" y="1329323"/>
                      <a:pt x="55496" y="1329345"/>
                      <a:pt x="55518" y="1329368"/>
                    </a:cubicBezTo>
                    <a:cubicBezTo>
                      <a:pt x="55541" y="1329390"/>
                      <a:pt x="55563" y="1329412"/>
                      <a:pt x="55585" y="1329435"/>
                    </a:cubicBezTo>
                    <a:cubicBezTo>
                      <a:pt x="55608" y="1329457"/>
                      <a:pt x="55630" y="1329479"/>
                      <a:pt x="55653" y="1329502"/>
                    </a:cubicBezTo>
                    <a:cubicBezTo>
                      <a:pt x="55675" y="1329524"/>
                      <a:pt x="55697" y="1329547"/>
                      <a:pt x="55720" y="1329569"/>
                    </a:cubicBezTo>
                    <a:cubicBezTo>
                      <a:pt x="55742" y="1329592"/>
                      <a:pt x="55742" y="1329592"/>
                      <a:pt x="55765" y="1329614"/>
                    </a:cubicBezTo>
                    <a:cubicBezTo>
                      <a:pt x="55809" y="1329636"/>
                      <a:pt x="55832" y="1329681"/>
                      <a:pt x="55877" y="1329704"/>
                    </a:cubicBezTo>
                    <a:cubicBezTo>
                      <a:pt x="55899" y="1329704"/>
                      <a:pt x="55899" y="1329726"/>
                      <a:pt x="55921" y="1329726"/>
                    </a:cubicBezTo>
                    <a:cubicBezTo>
                      <a:pt x="55944" y="1329748"/>
                      <a:pt x="55989" y="1329771"/>
                      <a:pt x="56011" y="1329816"/>
                    </a:cubicBezTo>
                    <a:cubicBezTo>
                      <a:pt x="56034" y="1329816"/>
                      <a:pt x="56034" y="1329838"/>
                      <a:pt x="56034" y="1329838"/>
                    </a:cubicBezTo>
                    <a:cubicBezTo>
                      <a:pt x="56078" y="1329883"/>
                      <a:pt x="56123" y="1329905"/>
                      <a:pt x="56146" y="1329950"/>
                    </a:cubicBezTo>
                    <a:cubicBezTo>
                      <a:pt x="56168" y="1329950"/>
                      <a:pt x="56168" y="1329973"/>
                      <a:pt x="56168" y="1329973"/>
                    </a:cubicBezTo>
                    <a:cubicBezTo>
                      <a:pt x="56258" y="1330040"/>
                      <a:pt x="56347" y="1330129"/>
                      <a:pt x="56437" y="1330197"/>
                    </a:cubicBezTo>
                    <a:cubicBezTo>
                      <a:pt x="56437" y="1330197"/>
                      <a:pt x="56437" y="1330197"/>
                      <a:pt x="56459" y="1330219"/>
                    </a:cubicBezTo>
                    <a:cubicBezTo>
                      <a:pt x="56504" y="1330264"/>
                      <a:pt x="56549" y="1330286"/>
                      <a:pt x="56594" y="1330331"/>
                    </a:cubicBezTo>
                    <a:lnTo>
                      <a:pt x="56594" y="1330331"/>
                    </a:lnTo>
                    <a:cubicBezTo>
                      <a:pt x="56683" y="1330421"/>
                      <a:pt x="56773" y="1330488"/>
                      <a:pt x="56885" y="1330577"/>
                    </a:cubicBezTo>
                    <a:lnTo>
                      <a:pt x="56885" y="1330577"/>
                    </a:lnTo>
                    <a:cubicBezTo>
                      <a:pt x="58140" y="1331608"/>
                      <a:pt x="59394" y="1332639"/>
                      <a:pt x="60671" y="1333625"/>
                    </a:cubicBezTo>
                    <a:cubicBezTo>
                      <a:pt x="60671" y="1333625"/>
                      <a:pt x="60671" y="1333625"/>
                      <a:pt x="60694" y="1333625"/>
                    </a:cubicBezTo>
                    <a:cubicBezTo>
                      <a:pt x="60738" y="1333669"/>
                      <a:pt x="60783" y="1333692"/>
                      <a:pt x="60828" y="1333736"/>
                    </a:cubicBezTo>
                    <a:lnTo>
                      <a:pt x="60828" y="1333736"/>
                    </a:lnTo>
                    <a:cubicBezTo>
                      <a:pt x="60873" y="1333781"/>
                      <a:pt x="60918" y="1333804"/>
                      <a:pt x="60962" y="1333849"/>
                    </a:cubicBezTo>
                    <a:cubicBezTo>
                      <a:pt x="60962" y="1333849"/>
                      <a:pt x="60985" y="1333871"/>
                      <a:pt x="60985" y="1333871"/>
                    </a:cubicBezTo>
                    <a:cubicBezTo>
                      <a:pt x="61030" y="1333916"/>
                      <a:pt x="61075" y="1333938"/>
                      <a:pt x="61119" y="1333983"/>
                    </a:cubicBezTo>
                    <a:cubicBezTo>
                      <a:pt x="61119" y="1333983"/>
                      <a:pt x="61142" y="1334005"/>
                      <a:pt x="61142" y="1334005"/>
                    </a:cubicBezTo>
                    <a:cubicBezTo>
                      <a:pt x="61187" y="1334028"/>
                      <a:pt x="61209" y="1334050"/>
                      <a:pt x="61254" y="1334095"/>
                    </a:cubicBezTo>
                    <a:cubicBezTo>
                      <a:pt x="61276" y="1334095"/>
                      <a:pt x="61276" y="1334117"/>
                      <a:pt x="61299" y="1334117"/>
                    </a:cubicBezTo>
                    <a:cubicBezTo>
                      <a:pt x="61343" y="1334140"/>
                      <a:pt x="61366" y="1334185"/>
                      <a:pt x="61411" y="1334207"/>
                    </a:cubicBezTo>
                    <a:cubicBezTo>
                      <a:pt x="61433" y="1334229"/>
                      <a:pt x="61455" y="1334229"/>
                      <a:pt x="61478" y="1334252"/>
                    </a:cubicBezTo>
                    <a:cubicBezTo>
                      <a:pt x="61500" y="1334274"/>
                      <a:pt x="61523" y="1334297"/>
                      <a:pt x="61545" y="1334297"/>
                    </a:cubicBezTo>
                    <a:cubicBezTo>
                      <a:pt x="61590" y="1334319"/>
                      <a:pt x="61612" y="1334341"/>
                      <a:pt x="61657" y="1334386"/>
                    </a:cubicBezTo>
                    <a:cubicBezTo>
                      <a:pt x="61679" y="1334409"/>
                      <a:pt x="61679" y="1334409"/>
                      <a:pt x="61702" y="1334431"/>
                    </a:cubicBezTo>
                    <a:cubicBezTo>
                      <a:pt x="61791" y="1334498"/>
                      <a:pt x="61881" y="1334565"/>
                      <a:pt x="61971" y="1334633"/>
                    </a:cubicBezTo>
                    <a:cubicBezTo>
                      <a:pt x="61971" y="1334633"/>
                      <a:pt x="61971" y="1334633"/>
                      <a:pt x="61971" y="1334633"/>
                    </a:cubicBezTo>
                    <a:cubicBezTo>
                      <a:pt x="62352" y="1334924"/>
                      <a:pt x="62732" y="1335215"/>
                      <a:pt x="63113" y="1335506"/>
                    </a:cubicBezTo>
                    <a:cubicBezTo>
                      <a:pt x="64189" y="1336313"/>
                      <a:pt x="65443" y="1336694"/>
                      <a:pt x="66698" y="1336694"/>
                    </a:cubicBezTo>
                    <a:cubicBezTo>
                      <a:pt x="68513" y="1336694"/>
                      <a:pt x="70328" y="1335865"/>
                      <a:pt x="71493" y="1334297"/>
                    </a:cubicBezTo>
                    <a:cubicBezTo>
                      <a:pt x="73487" y="1331653"/>
                      <a:pt x="72949" y="1327889"/>
                      <a:pt x="70305" y="1325895"/>
                    </a:cubicBezTo>
                    <a:cubicBezTo>
                      <a:pt x="67370" y="1323677"/>
                      <a:pt x="64458" y="1321324"/>
                      <a:pt x="61702" y="1318905"/>
                    </a:cubicBezTo>
                    <a:cubicBezTo>
                      <a:pt x="60582" y="1317852"/>
                      <a:pt x="59170" y="1317359"/>
                      <a:pt x="57759" y="1317359"/>
                    </a:cubicBezTo>
                    <a:lnTo>
                      <a:pt x="57759" y="1317359"/>
                    </a:lnTo>
                    <a:close/>
                    <a:moveTo>
                      <a:pt x="107272" y="1346395"/>
                    </a:moveTo>
                    <a:cubicBezTo>
                      <a:pt x="104808" y="1346395"/>
                      <a:pt x="102478" y="1347941"/>
                      <a:pt x="101604" y="1350405"/>
                    </a:cubicBezTo>
                    <a:cubicBezTo>
                      <a:pt x="100506" y="1353542"/>
                      <a:pt x="102142" y="1356970"/>
                      <a:pt x="105256" y="1358068"/>
                    </a:cubicBezTo>
                    <a:cubicBezTo>
                      <a:pt x="109020" y="1359390"/>
                      <a:pt x="112829" y="1360577"/>
                      <a:pt x="116727" y="1361630"/>
                    </a:cubicBezTo>
                    <a:cubicBezTo>
                      <a:pt x="117242" y="1361764"/>
                      <a:pt x="117780" y="1361832"/>
                      <a:pt x="118296" y="1361832"/>
                    </a:cubicBezTo>
                    <a:cubicBezTo>
                      <a:pt x="120939" y="1361832"/>
                      <a:pt x="123359" y="1360062"/>
                      <a:pt x="124098" y="1357396"/>
                    </a:cubicBezTo>
                    <a:cubicBezTo>
                      <a:pt x="124950" y="1354192"/>
                      <a:pt x="123068" y="1350898"/>
                      <a:pt x="119864" y="1350047"/>
                    </a:cubicBezTo>
                    <a:cubicBezTo>
                      <a:pt x="116301" y="1349083"/>
                      <a:pt x="112762" y="1347986"/>
                      <a:pt x="109289" y="1346754"/>
                    </a:cubicBezTo>
                    <a:cubicBezTo>
                      <a:pt x="108617" y="1346507"/>
                      <a:pt x="107922" y="1346395"/>
                      <a:pt x="107272" y="1346395"/>
                    </a:cubicBezTo>
                    <a:lnTo>
                      <a:pt x="107272" y="1346395"/>
                    </a:lnTo>
                    <a:close/>
                    <a:moveTo>
                      <a:pt x="176278" y="1355021"/>
                    </a:moveTo>
                    <a:lnTo>
                      <a:pt x="164269" y="1355021"/>
                    </a:lnTo>
                    <a:cubicBezTo>
                      <a:pt x="160954" y="1355021"/>
                      <a:pt x="158265" y="1357709"/>
                      <a:pt x="158265" y="1361025"/>
                    </a:cubicBezTo>
                    <a:cubicBezTo>
                      <a:pt x="158265" y="1364341"/>
                      <a:pt x="160954" y="1367029"/>
                      <a:pt x="164269" y="1367029"/>
                    </a:cubicBezTo>
                    <a:lnTo>
                      <a:pt x="176278" y="1367029"/>
                    </a:lnTo>
                    <a:cubicBezTo>
                      <a:pt x="179594" y="1367029"/>
                      <a:pt x="182283" y="1364341"/>
                      <a:pt x="182283" y="1361025"/>
                    </a:cubicBezTo>
                    <a:cubicBezTo>
                      <a:pt x="182283" y="1357709"/>
                      <a:pt x="179594" y="1355021"/>
                      <a:pt x="176278" y="1355021"/>
                    </a:cubicBezTo>
                    <a:lnTo>
                      <a:pt x="176278" y="1355021"/>
                    </a:lnTo>
                    <a:close/>
                    <a:moveTo>
                      <a:pt x="236300" y="1355021"/>
                    </a:moveTo>
                    <a:lnTo>
                      <a:pt x="224291" y="1355021"/>
                    </a:lnTo>
                    <a:cubicBezTo>
                      <a:pt x="220975" y="1355021"/>
                      <a:pt x="218286" y="1357709"/>
                      <a:pt x="218286" y="1361025"/>
                    </a:cubicBezTo>
                    <a:cubicBezTo>
                      <a:pt x="218286" y="1364341"/>
                      <a:pt x="220975" y="1367029"/>
                      <a:pt x="224291" y="1367029"/>
                    </a:cubicBezTo>
                    <a:lnTo>
                      <a:pt x="236300" y="1367029"/>
                    </a:lnTo>
                    <a:cubicBezTo>
                      <a:pt x="239616" y="1367029"/>
                      <a:pt x="242304" y="1364341"/>
                      <a:pt x="242304" y="1361025"/>
                    </a:cubicBezTo>
                    <a:cubicBezTo>
                      <a:pt x="242304" y="1357709"/>
                      <a:pt x="239616" y="1355021"/>
                      <a:pt x="236300" y="1355021"/>
                    </a:cubicBezTo>
                    <a:lnTo>
                      <a:pt x="236300" y="1355021"/>
                    </a:lnTo>
                    <a:close/>
                    <a:moveTo>
                      <a:pt x="296344" y="1355021"/>
                    </a:moveTo>
                    <a:lnTo>
                      <a:pt x="284335" y="1355021"/>
                    </a:lnTo>
                    <a:cubicBezTo>
                      <a:pt x="281019" y="1355021"/>
                      <a:pt x="278330" y="1357709"/>
                      <a:pt x="278330" y="1361025"/>
                    </a:cubicBezTo>
                    <a:cubicBezTo>
                      <a:pt x="278330" y="1364341"/>
                      <a:pt x="281019" y="1367029"/>
                      <a:pt x="284335" y="1367029"/>
                    </a:cubicBezTo>
                    <a:lnTo>
                      <a:pt x="296344" y="1367029"/>
                    </a:lnTo>
                    <a:cubicBezTo>
                      <a:pt x="299659" y="1367029"/>
                      <a:pt x="302348" y="1364341"/>
                      <a:pt x="302348" y="1361025"/>
                    </a:cubicBezTo>
                    <a:cubicBezTo>
                      <a:pt x="302326" y="1357709"/>
                      <a:pt x="299659" y="1355021"/>
                      <a:pt x="296344" y="1355021"/>
                    </a:cubicBezTo>
                    <a:lnTo>
                      <a:pt x="296344" y="1355021"/>
                    </a:lnTo>
                    <a:close/>
                    <a:moveTo>
                      <a:pt x="356365" y="1355021"/>
                    </a:moveTo>
                    <a:lnTo>
                      <a:pt x="344356" y="1355021"/>
                    </a:lnTo>
                    <a:cubicBezTo>
                      <a:pt x="341040" y="1355021"/>
                      <a:pt x="338352" y="1357709"/>
                      <a:pt x="338352" y="1361025"/>
                    </a:cubicBezTo>
                    <a:cubicBezTo>
                      <a:pt x="338352" y="1364341"/>
                      <a:pt x="341040" y="1367029"/>
                      <a:pt x="344356" y="1367029"/>
                    </a:cubicBezTo>
                    <a:lnTo>
                      <a:pt x="356365" y="1367029"/>
                    </a:lnTo>
                    <a:cubicBezTo>
                      <a:pt x="359681" y="1367029"/>
                      <a:pt x="362370" y="1364341"/>
                      <a:pt x="362370" y="1361025"/>
                    </a:cubicBezTo>
                    <a:cubicBezTo>
                      <a:pt x="362370" y="1357709"/>
                      <a:pt x="359681" y="1355021"/>
                      <a:pt x="356365" y="1355021"/>
                    </a:cubicBezTo>
                    <a:lnTo>
                      <a:pt x="356365" y="1355021"/>
                    </a:lnTo>
                    <a:close/>
                    <a:moveTo>
                      <a:pt x="416387" y="1355021"/>
                    </a:moveTo>
                    <a:lnTo>
                      <a:pt x="404378" y="1355021"/>
                    </a:lnTo>
                    <a:cubicBezTo>
                      <a:pt x="401062" y="1355021"/>
                      <a:pt x="398373" y="1357709"/>
                      <a:pt x="398373" y="1361025"/>
                    </a:cubicBezTo>
                    <a:cubicBezTo>
                      <a:pt x="398373" y="1364341"/>
                      <a:pt x="401062" y="1367029"/>
                      <a:pt x="404378" y="1367029"/>
                    </a:cubicBezTo>
                    <a:lnTo>
                      <a:pt x="416387" y="1367029"/>
                    </a:lnTo>
                    <a:cubicBezTo>
                      <a:pt x="419702" y="1367029"/>
                      <a:pt x="422391" y="1364341"/>
                      <a:pt x="422391" y="1361025"/>
                    </a:cubicBezTo>
                    <a:cubicBezTo>
                      <a:pt x="422391" y="1357709"/>
                      <a:pt x="419702" y="1355021"/>
                      <a:pt x="416387" y="1355021"/>
                    </a:cubicBezTo>
                    <a:lnTo>
                      <a:pt x="416387" y="1355021"/>
                    </a:lnTo>
                    <a:close/>
                    <a:moveTo>
                      <a:pt x="476408" y="1355021"/>
                    </a:moveTo>
                    <a:lnTo>
                      <a:pt x="464399" y="1355021"/>
                    </a:lnTo>
                    <a:cubicBezTo>
                      <a:pt x="461083" y="1355021"/>
                      <a:pt x="458395" y="1357709"/>
                      <a:pt x="458395" y="1361025"/>
                    </a:cubicBezTo>
                    <a:cubicBezTo>
                      <a:pt x="458395" y="1364341"/>
                      <a:pt x="461083" y="1367029"/>
                      <a:pt x="464399" y="1367029"/>
                    </a:cubicBezTo>
                    <a:lnTo>
                      <a:pt x="476408" y="1367029"/>
                    </a:lnTo>
                    <a:cubicBezTo>
                      <a:pt x="479724" y="1367029"/>
                      <a:pt x="482412" y="1364341"/>
                      <a:pt x="482412" y="1361025"/>
                    </a:cubicBezTo>
                    <a:cubicBezTo>
                      <a:pt x="482412" y="1357709"/>
                      <a:pt x="479724" y="1355021"/>
                      <a:pt x="476408" y="1355021"/>
                    </a:cubicBezTo>
                    <a:lnTo>
                      <a:pt x="476408" y="1355021"/>
                    </a:lnTo>
                    <a:close/>
                    <a:moveTo>
                      <a:pt x="536430" y="1355021"/>
                    </a:moveTo>
                    <a:lnTo>
                      <a:pt x="524421" y="1355021"/>
                    </a:lnTo>
                    <a:cubicBezTo>
                      <a:pt x="521105" y="1355021"/>
                      <a:pt x="518416" y="1357709"/>
                      <a:pt x="518416" y="1361025"/>
                    </a:cubicBezTo>
                    <a:cubicBezTo>
                      <a:pt x="518416" y="1364341"/>
                      <a:pt x="521105" y="1367029"/>
                      <a:pt x="524421" y="1367029"/>
                    </a:cubicBezTo>
                    <a:lnTo>
                      <a:pt x="536430" y="1367029"/>
                    </a:lnTo>
                    <a:cubicBezTo>
                      <a:pt x="539745" y="1367029"/>
                      <a:pt x="542434" y="1364341"/>
                      <a:pt x="542434" y="1361025"/>
                    </a:cubicBezTo>
                    <a:cubicBezTo>
                      <a:pt x="542434" y="1357709"/>
                      <a:pt x="539745" y="1355021"/>
                      <a:pt x="536430" y="1355021"/>
                    </a:cubicBezTo>
                    <a:lnTo>
                      <a:pt x="536430" y="1355021"/>
                    </a:lnTo>
                    <a:close/>
                    <a:moveTo>
                      <a:pt x="596451" y="1355021"/>
                    </a:moveTo>
                    <a:lnTo>
                      <a:pt x="584442" y="1355021"/>
                    </a:lnTo>
                    <a:cubicBezTo>
                      <a:pt x="581126" y="1355021"/>
                      <a:pt x="578438" y="1357709"/>
                      <a:pt x="578438" y="1361025"/>
                    </a:cubicBezTo>
                    <a:cubicBezTo>
                      <a:pt x="578438" y="1364341"/>
                      <a:pt x="581126" y="1367029"/>
                      <a:pt x="584442" y="1367029"/>
                    </a:cubicBezTo>
                    <a:lnTo>
                      <a:pt x="596451" y="1367029"/>
                    </a:lnTo>
                    <a:cubicBezTo>
                      <a:pt x="599767" y="1367029"/>
                      <a:pt x="602455" y="1364341"/>
                      <a:pt x="602455" y="1361025"/>
                    </a:cubicBezTo>
                    <a:cubicBezTo>
                      <a:pt x="602455" y="1357709"/>
                      <a:pt x="599767" y="1355021"/>
                      <a:pt x="596451" y="1355021"/>
                    </a:cubicBezTo>
                    <a:lnTo>
                      <a:pt x="596451" y="1355021"/>
                    </a:lnTo>
                    <a:close/>
                    <a:moveTo>
                      <a:pt x="656473" y="1355021"/>
                    </a:moveTo>
                    <a:lnTo>
                      <a:pt x="644464" y="1355021"/>
                    </a:lnTo>
                    <a:cubicBezTo>
                      <a:pt x="641148" y="1355021"/>
                      <a:pt x="638459" y="1357709"/>
                      <a:pt x="638459" y="1361025"/>
                    </a:cubicBezTo>
                    <a:cubicBezTo>
                      <a:pt x="638459" y="1364341"/>
                      <a:pt x="641148" y="1367029"/>
                      <a:pt x="644464" y="1367029"/>
                    </a:cubicBezTo>
                    <a:lnTo>
                      <a:pt x="656473" y="1367029"/>
                    </a:lnTo>
                    <a:cubicBezTo>
                      <a:pt x="659789" y="1367029"/>
                      <a:pt x="662477" y="1364341"/>
                      <a:pt x="662477" y="1361025"/>
                    </a:cubicBezTo>
                    <a:cubicBezTo>
                      <a:pt x="662477" y="1357709"/>
                      <a:pt x="659789" y="1355021"/>
                      <a:pt x="656473" y="1355021"/>
                    </a:cubicBezTo>
                    <a:lnTo>
                      <a:pt x="656473" y="1355021"/>
                    </a:lnTo>
                    <a:close/>
                    <a:moveTo>
                      <a:pt x="716517" y="1355021"/>
                    </a:moveTo>
                    <a:lnTo>
                      <a:pt x="704508" y="1355021"/>
                    </a:lnTo>
                    <a:cubicBezTo>
                      <a:pt x="701192" y="1355021"/>
                      <a:pt x="698503" y="1357709"/>
                      <a:pt x="698503" y="1361025"/>
                    </a:cubicBezTo>
                    <a:cubicBezTo>
                      <a:pt x="698503" y="1364341"/>
                      <a:pt x="701192" y="1367029"/>
                      <a:pt x="704508" y="1367029"/>
                    </a:cubicBezTo>
                    <a:lnTo>
                      <a:pt x="716517" y="1367029"/>
                    </a:lnTo>
                    <a:cubicBezTo>
                      <a:pt x="719832" y="1367029"/>
                      <a:pt x="722521" y="1364341"/>
                      <a:pt x="722521" y="1361025"/>
                    </a:cubicBezTo>
                    <a:cubicBezTo>
                      <a:pt x="722521" y="1357709"/>
                      <a:pt x="719832" y="1355021"/>
                      <a:pt x="716517" y="1355021"/>
                    </a:cubicBezTo>
                    <a:lnTo>
                      <a:pt x="716517" y="1355021"/>
                    </a:lnTo>
                    <a:close/>
                    <a:moveTo>
                      <a:pt x="776538" y="1355021"/>
                    </a:moveTo>
                    <a:lnTo>
                      <a:pt x="764529" y="1355021"/>
                    </a:lnTo>
                    <a:cubicBezTo>
                      <a:pt x="761213" y="1355021"/>
                      <a:pt x="758525" y="1357709"/>
                      <a:pt x="758525" y="1361025"/>
                    </a:cubicBezTo>
                    <a:cubicBezTo>
                      <a:pt x="758525" y="1364341"/>
                      <a:pt x="761213" y="1367029"/>
                      <a:pt x="764529" y="1367029"/>
                    </a:cubicBezTo>
                    <a:lnTo>
                      <a:pt x="776538" y="1367029"/>
                    </a:lnTo>
                    <a:cubicBezTo>
                      <a:pt x="779854" y="1367029"/>
                      <a:pt x="782542" y="1364341"/>
                      <a:pt x="782542" y="1361025"/>
                    </a:cubicBezTo>
                    <a:cubicBezTo>
                      <a:pt x="782542" y="1357709"/>
                      <a:pt x="779854" y="1355021"/>
                      <a:pt x="776538" y="1355021"/>
                    </a:cubicBezTo>
                    <a:lnTo>
                      <a:pt x="776538" y="1355021"/>
                    </a:lnTo>
                    <a:close/>
                    <a:moveTo>
                      <a:pt x="836559" y="1355021"/>
                    </a:moveTo>
                    <a:lnTo>
                      <a:pt x="824551" y="1355021"/>
                    </a:lnTo>
                    <a:cubicBezTo>
                      <a:pt x="821235" y="1355021"/>
                      <a:pt x="818546" y="1357709"/>
                      <a:pt x="818546" y="1361025"/>
                    </a:cubicBezTo>
                    <a:cubicBezTo>
                      <a:pt x="818546" y="1364341"/>
                      <a:pt x="821235" y="1367029"/>
                      <a:pt x="824551" y="1367029"/>
                    </a:cubicBezTo>
                    <a:lnTo>
                      <a:pt x="836559" y="1367029"/>
                    </a:lnTo>
                    <a:cubicBezTo>
                      <a:pt x="839875" y="1367029"/>
                      <a:pt x="842564" y="1364341"/>
                      <a:pt x="842564" y="1361025"/>
                    </a:cubicBezTo>
                    <a:cubicBezTo>
                      <a:pt x="842564" y="1357709"/>
                      <a:pt x="839875" y="1355021"/>
                      <a:pt x="836559" y="1355021"/>
                    </a:cubicBezTo>
                    <a:lnTo>
                      <a:pt x="836559" y="1355021"/>
                    </a:lnTo>
                    <a:close/>
                    <a:moveTo>
                      <a:pt x="896581" y="1355021"/>
                    </a:moveTo>
                    <a:lnTo>
                      <a:pt x="884572" y="1355021"/>
                    </a:lnTo>
                    <a:cubicBezTo>
                      <a:pt x="881256" y="1355021"/>
                      <a:pt x="878568" y="1357709"/>
                      <a:pt x="878568" y="1361025"/>
                    </a:cubicBezTo>
                    <a:cubicBezTo>
                      <a:pt x="878568" y="1364341"/>
                      <a:pt x="881256" y="1367029"/>
                      <a:pt x="884572" y="1367029"/>
                    </a:cubicBezTo>
                    <a:lnTo>
                      <a:pt x="896581" y="1367029"/>
                    </a:lnTo>
                    <a:cubicBezTo>
                      <a:pt x="899897" y="1367029"/>
                      <a:pt x="902585" y="1364341"/>
                      <a:pt x="902585" y="1361025"/>
                    </a:cubicBezTo>
                    <a:cubicBezTo>
                      <a:pt x="902585" y="1357709"/>
                      <a:pt x="899897" y="1355021"/>
                      <a:pt x="896581" y="1355021"/>
                    </a:cubicBezTo>
                    <a:lnTo>
                      <a:pt x="896581" y="1355021"/>
                    </a:lnTo>
                    <a:close/>
                    <a:moveTo>
                      <a:pt x="956065" y="1354483"/>
                    </a:moveTo>
                    <a:cubicBezTo>
                      <a:pt x="955886" y="1354483"/>
                      <a:pt x="955706" y="1354483"/>
                      <a:pt x="955527" y="1354505"/>
                    </a:cubicBezTo>
                    <a:cubicBezTo>
                      <a:pt x="951920" y="1354841"/>
                      <a:pt x="948223" y="1354998"/>
                      <a:pt x="944571" y="1355021"/>
                    </a:cubicBezTo>
                    <a:cubicBezTo>
                      <a:pt x="941256" y="1355043"/>
                      <a:pt x="938589" y="1357731"/>
                      <a:pt x="938589" y="1361048"/>
                    </a:cubicBezTo>
                    <a:cubicBezTo>
                      <a:pt x="938612" y="1364363"/>
                      <a:pt x="941278" y="1367029"/>
                      <a:pt x="944594" y="1367029"/>
                    </a:cubicBezTo>
                    <a:cubicBezTo>
                      <a:pt x="944594" y="1367029"/>
                      <a:pt x="944616" y="1367029"/>
                      <a:pt x="944616" y="1367029"/>
                    </a:cubicBezTo>
                    <a:cubicBezTo>
                      <a:pt x="944706" y="1367029"/>
                      <a:pt x="944795" y="1367029"/>
                      <a:pt x="944885" y="1367029"/>
                    </a:cubicBezTo>
                    <a:cubicBezTo>
                      <a:pt x="944885" y="1367029"/>
                      <a:pt x="944885" y="1367029"/>
                      <a:pt x="944907" y="1367029"/>
                    </a:cubicBezTo>
                    <a:cubicBezTo>
                      <a:pt x="944930" y="1367029"/>
                      <a:pt x="944952" y="1367029"/>
                      <a:pt x="944975" y="1367029"/>
                    </a:cubicBezTo>
                    <a:cubicBezTo>
                      <a:pt x="944997" y="1367029"/>
                      <a:pt x="944997" y="1367029"/>
                      <a:pt x="945019" y="1367029"/>
                    </a:cubicBezTo>
                    <a:cubicBezTo>
                      <a:pt x="945042" y="1367029"/>
                      <a:pt x="945064" y="1367029"/>
                      <a:pt x="945087" y="1367029"/>
                    </a:cubicBezTo>
                    <a:cubicBezTo>
                      <a:pt x="945109" y="1367029"/>
                      <a:pt x="945109" y="1367029"/>
                      <a:pt x="945131" y="1367029"/>
                    </a:cubicBezTo>
                    <a:cubicBezTo>
                      <a:pt x="945154" y="1367029"/>
                      <a:pt x="945176" y="1367029"/>
                      <a:pt x="945176" y="1367029"/>
                    </a:cubicBezTo>
                    <a:cubicBezTo>
                      <a:pt x="945199" y="1367029"/>
                      <a:pt x="945221" y="1367029"/>
                      <a:pt x="945243" y="1367029"/>
                    </a:cubicBezTo>
                    <a:cubicBezTo>
                      <a:pt x="945266" y="1367029"/>
                      <a:pt x="945266" y="1367029"/>
                      <a:pt x="945288" y="1367029"/>
                    </a:cubicBezTo>
                    <a:cubicBezTo>
                      <a:pt x="945355" y="1367029"/>
                      <a:pt x="945423" y="1367029"/>
                      <a:pt x="945490" y="1367029"/>
                    </a:cubicBezTo>
                    <a:cubicBezTo>
                      <a:pt x="945490" y="1367029"/>
                      <a:pt x="945490" y="1367029"/>
                      <a:pt x="945490" y="1367029"/>
                    </a:cubicBezTo>
                    <a:cubicBezTo>
                      <a:pt x="945512" y="1367029"/>
                      <a:pt x="945557" y="1367029"/>
                      <a:pt x="945580" y="1367029"/>
                    </a:cubicBezTo>
                    <a:cubicBezTo>
                      <a:pt x="945580" y="1367029"/>
                      <a:pt x="945602" y="1367029"/>
                      <a:pt x="945602" y="1367029"/>
                    </a:cubicBezTo>
                    <a:cubicBezTo>
                      <a:pt x="945624" y="1367029"/>
                      <a:pt x="945669" y="1367029"/>
                      <a:pt x="945692" y="1367029"/>
                    </a:cubicBezTo>
                    <a:cubicBezTo>
                      <a:pt x="945692" y="1367029"/>
                      <a:pt x="945692" y="1367029"/>
                      <a:pt x="945714" y="1367029"/>
                    </a:cubicBezTo>
                    <a:cubicBezTo>
                      <a:pt x="945736" y="1367029"/>
                      <a:pt x="945781" y="1367029"/>
                      <a:pt x="945804" y="1367029"/>
                    </a:cubicBezTo>
                    <a:cubicBezTo>
                      <a:pt x="945804" y="1367029"/>
                      <a:pt x="945804" y="1367029"/>
                      <a:pt x="945826" y="1367029"/>
                    </a:cubicBezTo>
                    <a:cubicBezTo>
                      <a:pt x="948447" y="1367007"/>
                      <a:pt x="951069" y="1366895"/>
                      <a:pt x="953668" y="1366716"/>
                    </a:cubicBezTo>
                    <a:cubicBezTo>
                      <a:pt x="953668" y="1366716"/>
                      <a:pt x="953668" y="1366716"/>
                      <a:pt x="953668" y="1366716"/>
                    </a:cubicBezTo>
                    <a:cubicBezTo>
                      <a:pt x="953690" y="1366716"/>
                      <a:pt x="953735" y="1366716"/>
                      <a:pt x="953757" y="1366716"/>
                    </a:cubicBezTo>
                    <a:cubicBezTo>
                      <a:pt x="953780" y="1366716"/>
                      <a:pt x="953780" y="1366716"/>
                      <a:pt x="953802" y="1366716"/>
                    </a:cubicBezTo>
                    <a:cubicBezTo>
                      <a:pt x="953824" y="1366716"/>
                      <a:pt x="953847" y="1366716"/>
                      <a:pt x="953869" y="1366716"/>
                    </a:cubicBezTo>
                    <a:cubicBezTo>
                      <a:pt x="953892" y="1366716"/>
                      <a:pt x="953892" y="1366716"/>
                      <a:pt x="953914" y="1366716"/>
                    </a:cubicBezTo>
                    <a:cubicBezTo>
                      <a:pt x="953936" y="1366716"/>
                      <a:pt x="953959" y="1366716"/>
                      <a:pt x="953959" y="1366716"/>
                    </a:cubicBezTo>
                    <a:cubicBezTo>
                      <a:pt x="953981" y="1366716"/>
                      <a:pt x="954004" y="1366716"/>
                      <a:pt x="954026" y="1366716"/>
                    </a:cubicBezTo>
                    <a:cubicBezTo>
                      <a:pt x="954026" y="1366716"/>
                      <a:pt x="954048" y="1366716"/>
                      <a:pt x="954048" y="1366716"/>
                    </a:cubicBezTo>
                    <a:cubicBezTo>
                      <a:pt x="954900" y="1366649"/>
                      <a:pt x="955774" y="1366581"/>
                      <a:pt x="956625" y="1366514"/>
                    </a:cubicBezTo>
                    <a:cubicBezTo>
                      <a:pt x="959918" y="1366223"/>
                      <a:pt x="962360" y="1363288"/>
                      <a:pt x="962069" y="1359994"/>
                    </a:cubicBezTo>
                    <a:cubicBezTo>
                      <a:pt x="961756" y="1356836"/>
                      <a:pt x="959134" y="1354483"/>
                      <a:pt x="956065" y="1354483"/>
                    </a:cubicBezTo>
                    <a:lnTo>
                      <a:pt x="956065" y="1354483"/>
                    </a:lnTo>
                    <a:close/>
                    <a:moveTo>
                      <a:pt x="1010306" y="1337187"/>
                    </a:moveTo>
                    <a:cubicBezTo>
                      <a:pt x="1009275" y="1337187"/>
                      <a:pt x="1008245" y="1337456"/>
                      <a:pt x="1007281" y="1337993"/>
                    </a:cubicBezTo>
                    <a:cubicBezTo>
                      <a:pt x="1004145" y="1339830"/>
                      <a:pt x="1000874" y="1341533"/>
                      <a:pt x="997580" y="1343079"/>
                    </a:cubicBezTo>
                    <a:cubicBezTo>
                      <a:pt x="994578" y="1344491"/>
                      <a:pt x="993301" y="1348075"/>
                      <a:pt x="994713" y="1351077"/>
                    </a:cubicBezTo>
                    <a:cubicBezTo>
                      <a:pt x="995743" y="1353251"/>
                      <a:pt x="997894" y="1354528"/>
                      <a:pt x="1000157" y="1354528"/>
                    </a:cubicBezTo>
                    <a:cubicBezTo>
                      <a:pt x="1001008" y="1354528"/>
                      <a:pt x="1001860" y="1354349"/>
                      <a:pt x="1002688" y="1353968"/>
                    </a:cubicBezTo>
                    <a:cubicBezTo>
                      <a:pt x="1004907" y="1352937"/>
                      <a:pt x="1007080" y="1351839"/>
                      <a:pt x="1009208" y="1350674"/>
                    </a:cubicBezTo>
                    <a:cubicBezTo>
                      <a:pt x="1009208" y="1350674"/>
                      <a:pt x="1009208" y="1350674"/>
                      <a:pt x="1009208" y="1350674"/>
                    </a:cubicBezTo>
                    <a:cubicBezTo>
                      <a:pt x="1009231" y="1350652"/>
                      <a:pt x="1009275" y="1350652"/>
                      <a:pt x="1009298" y="1350629"/>
                    </a:cubicBezTo>
                    <a:cubicBezTo>
                      <a:pt x="1009298" y="1350629"/>
                      <a:pt x="1009298" y="1350629"/>
                      <a:pt x="1009298" y="1350629"/>
                    </a:cubicBezTo>
                    <a:cubicBezTo>
                      <a:pt x="1009320" y="1350607"/>
                      <a:pt x="1009343" y="1350607"/>
                      <a:pt x="1009387" y="1350585"/>
                    </a:cubicBezTo>
                    <a:cubicBezTo>
                      <a:pt x="1009387" y="1350585"/>
                      <a:pt x="1009387" y="1350585"/>
                      <a:pt x="1009410" y="1350585"/>
                    </a:cubicBezTo>
                    <a:cubicBezTo>
                      <a:pt x="1009432" y="1350562"/>
                      <a:pt x="1009455" y="1350562"/>
                      <a:pt x="1009499" y="1350540"/>
                    </a:cubicBezTo>
                    <a:cubicBezTo>
                      <a:pt x="1009499" y="1350540"/>
                      <a:pt x="1009499" y="1350540"/>
                      <a:pt x="1009522" y="1350540"/>
                    </a:cubicBezTo>
                    <a:cubicBezTo>
                      <a:pt x="1009544" y="1350517"/>
                      <a:pt x="1009567" y="1350517"/>
                      <a:pt x="1009589" y="1350495"/>
                    </a:cubicBezTo>
                    <a:cubicBezTo>
                      <a:pt x="1009589" y="1350495"/>
                      <a:pt x="1009589" y="1350495"/>
                      <a:pt x="1009612" y="1350495"/>
                    </a:cubicBezTo>
                    <a:cubicBezTo>
                      <a:pt x="1009634" y="1350472"/>
                      <a:pt x="1009656" y="1350472"/>
                      <a:pt x="1009679" y="1350450"/>
                    </a:cubicBezTo>
                    <a:cubicBezTo>
                      <a:pt x="1009701" y="1350428"/>
                      <a:pt x="1009724" y="1350428"/>
                      <a:pt x="1009746" y="1350405"/>
                    </a:cubicBezTo>
                    <a:cubicBezTo>
                      <a:pt x="1009746" y="1350405"/>
                      <a:pt x="1009768" y="1350405"/>
                      <a:pt x="1009768" y="1350383"/>
                    </a:cubicBezTo>
                    <a:cubicBezTo>
                      <a:pt x="1009791" y="1350361"/>
                      <a:pt x="1009813" y="1350361"/>
                      <a:pt x="1009836" y="1350338"/>
                    </a:cubicBezTo>
                    <a:cubicBezTo>
                      <a:pt x="1009836" y="1350338"/>
                      <a:pt x="1009858" y="1350338"/>
                      <a:pt x="1009858" y="1350338"/>
                    </a:cubicBezTo>
                    <a:cubicBezTo>
                      <a:pt x="1009880" y="1350316"/>
                      <a:pt x="1009903" y="1350316"/>
                      <a:pt x="1009925" y="1350293"/>
                    </a:cubicBezTo>
                    <a:cubicBezTo>
                      <a:pt x="1009925" y="1350293"/>
                      <a:pt x="1009948" y="1350293"/>
                      <a:pt x="1009948" y="1350271"/>
                    </a:cubicBezTo>
                    <a:cubicBezTo>
                      <a:pt x="1009970" y="1350248"/>
                      <a:pt x="1009992" y="1350248"/>
                      <a:pt x="1010015" y="1350226"/>
                    </a:cubicBezTo>
                    <a:cubicBezTo>
                      <a:pt x="1010015" y="1350226"/>
                      <a:pt x="1010037" y="1350226"/>
                      <a:pt x="1010037" y="1350226"/>
                    </a:cubicBezTo>
                    <a:cubicBezTo>
                      <a:pt x="1010060" y="1350204"/>
                      <a:pt x="1010082" y="1350204"/>
                      <a:pt x="1010104" y="1350181"/>
                    </a:cubicBezTo>
                    <a:cubicBezTo>
                      <a:pt x="1010104" y="1350181"/>
                      <a:pt x="1010127" y="1350181"/>
                      <a:pt x="1010127" y="1350181"/>
                    </a:cubicBezTo>
                    <a:cubicBezTo>
                      <a:pt x="1010149" y="1350159"/>
                      <a:pt x="1010172" y="1350159"/>
                      <a:pt x="1010194" y="1350137"/>
                    </a:cubicBezTo>
                    <a:lnTo>
                      <a:pt x="1010194" y="1350137"/>
                    </a:lnTo>
                    <a:cubicBezTo>
                      <a:pt x="1011225" y="1349576"/>
                      <a:pt x="1012255" y="1348994"/>
                      <a:pt x="1013286" y="1348389"/>
                    </a:cubicBezTo>
                    <a:lnTo>
                      <a:pt x="1013286" y="1348389"/>
                    </a:lnTo>
                    <a:cubicBezTo>
                      <a:pt x="1013308" y="1348367"/>
                      <a:pt x="1013331" y="1348367"/>
                      <a:pt x="1013353" y="1348344"/>
                    </a:cubicBezTo>
                    <a:lnTo>
                      <a:pt x="1013353" y="1348344"/>
                    </a:lnTo>
                    <a:cubicBezTo>
                      <a:pt x="1016221" y="1346664"/>
                      <a:pt x="1017184" y="1343012"/>
                      <a:pt x="1015526" y="1340144"/>
                    </a:cubicBezTo>
                    <a:cubicBezTo>
                      <a:pt x="1014384" y="1338262"/>
                      <a:pt x="1012367" y="1337187"/>
                      <a:pt x="1010306" y="1337187"/>
                    </a:cubicBezTo>
                    <a:lnTo>
                      <a:pt x="1010306" y="1337187"/>
                    </a:lnTo>
                    <a:close/>
                    <a:moveTo>
                      <a:pt x="1052225" y="1298584"/>
                    </a:moveTo>
                    <a:cubicBezTo>
                      <a:pt x="1050320" y="1298584"/>
                      <a:pt x="1048461" y="1299480"/>
                      <a:pt x="1047296" y="1301138"/>
                    </a:cubicBezTo>
                    <a:cubicBezTo>
                      <a:pt x="1045212" y="1304118"/>
                      <a:pt x="1042972" y="1307053"/>
                      <a:pt x="1040642" y="1309831"/>
                    </a:cubicBezTo>
                    <a:cubicBezTo>
                      <a:pt x="1038513" y="1312362"/>
                      <a:pt x="1038849" y="1316149"/>
                      <a:pt x="1041403" y="1318277"/>
                    </a:cubicBezTo>
                    <a:cubicBezTo>
                      <a:pt x="1042524" y="1319218"/>
                      <a:pt x="1043890" y="1319666"/>
                      <a:pt x="1045257" y="1319666"/>
                    </a:cubicBezTo>
                    <a:cubicBezTo>
                      <a:pt x="1046960" y="1319666"/>
                      <a:pt x="1048662" y="1318950"/>
                      <a:pt x="1049850" y="1317538"/>
                    </a:cubicBezTo>
                    <a:cubicBezTo>
                      <a:pt x="1050567" y="1316687"/>
                      <a:pt x="1051261" y="1315835"/>
                      <a:pt x="1051956" y="1314961"/>
                    </a:cubicBezTo>
                    <a:cubicBezTo>
                      <a:pt x="1051956" y="1314961"/>
                      <a:pt x="1051956" y="1314961"/>
                      <a:pt x="1051956" y="1314961"/>
                    </a:cubicBezTo>
                    <a:cubicBezTo>
                      <a:pt x="1051978" y="1314939"/>
                      <a:pt x="1052001" y="1314917"/>
                      <a:pt x="1052023" y="1314894"/>
                    </a:cubicBezTo>
                    <a:cubicBezTo>
                      <a:pt x="1052023" y="1314894"/>
                      <a:pt x="1052045" y="1314872"/>
                      <a:pt x="1052045" y="1314872"/>
                    </a:cubicBezTo>
                    <a:cubicBezTo>
                      <a:pt x="1052068" y="1314850"/>
                      <a:pt x="1052068" y="1314827"/>
                      <a:pt x="1052090" y="1314827"/>
                    </a:cubicBezTo>
                    <a:cubicBezTo>
                      <a:pt x="1052090" y="1314827"/>
                      <a:pt x="1052113" y="1314805"/>
                      <a:pt x="1052113" y="1314805"/>
                    </a:cubicBezTo>
                    <a:cubicBezTo>
                      <a:pt x="1052113" y="1314782"/>
                      <a:pt x="1052135" y="1314782"/>
                      <a:pt x="1052158" y="1314760"/>
                    </a:cubicBezTo>
                    <a:cubicBezTo>
                      <a:pt x="1052158" y="1314737"/>
                      <a:pt x="1052180" y="1314737"/>
                      <a:pt x="1052180" y="1314715"/>
                    </a:cubicBezTo>
                    <a:cubicBezTo>
                      <a:pt x="1052180" y="1314693"/>
                      <a:pt x="1052202" y="1314693"/>
                      <a:pt x="1052225" y="1314670"/>
                    </a:cubicBezTo>
                    <a:cubicBezTo>
                      <a:pt x="1052225" y="1314648"/>
                      <a:pt x="1052247" y="1314648"/>
                      <a:pt x="1052247" y="1314625"/>
                    </a:cubicBezTo>
                    <a:cubicBezTo>
                      <a:pt x="1052247" y="1314603"/>
                      <a:pt x="1052270" y="1314603"/>
                      <a:pt x="1052270" y="1314581"/>
                    </a:cubicBezTo>
                    <a:cubicBezTo>
                      <a:pt x="1052292" y="1314558"/>
                      <a:pt x="1052292" y="1314558"/>
                      <a:pt x="1052314" y="1314536"/>
                    </a:cubicBezTo>
                    <a:cubicBezTo>
                      <a:pt x="1052314" y="1314536"/>
                      <a:pt x="1052314" y="1314513"/>
                      <a:pt x="1052337" y="1314513"/>
                    </a:cubicBezTo>
                    <a:cubicBezTo>
                      <a:pt x="1052359" y="1314491"/>
                      <a:pt x="1052359" y="1314469"/>
                      <a:pt x="1052382" y="1314446"/>
                    </a:cubicBezTo>
                    <a:cubicBezTo>
                      <a:pt x="1052382" y="1314446"/>
                      <a:pt x="1052382" y="1314446"/>
                      <a:pt x="1052382" y="1314446"/>
                    </a:cubicBezTo>
                    <a:cubicBezTo>
                      <a:pt x="1054039" y="1312340"/>
                      <a:pt x="1055653" y="1310189"/>
                      <a:pt x="1057199" y="1307971"/>
                    </a:cubicBezTo>
                    <a:cubicBezTo>
                      <a:pt x="1059103" y="1305260"/>
                      <a:pt x="1058431" y="1301519"/>
                      <a:pt x="1055720" y="1299614"/>
                    </a:cubicBezTo>
                    <a:cubicBezTo>
                      <a:pt x="1054600" y="1298942"/>
                      <a:pt x="1053412" y="1298584"/>
                      <a:pt x="1052225" y="1298584"/>
                    </a:cubicBezTo>
                    <a:lnTo>
                      <a:pt x="1052225" y="1298584"/>
                    </a:lnTo>
                    <a:close/>
                    <a:moveTo>
                      <a:pt x="1073935" y="1245956"/>
                    </a:moveTo>
                    <a:cubicBezTo>
                      <a:pt x="1071067" y="1245956"/>
                      <a:pt x="1068535" y="1248017"/>
                      <a:pt x="1068020" y="1250930"/>
                    </a:cubicBezTo>
                    <a:cubicBezTo>
                      <a:pt x="1067393" y="1254514"/>
                      <a:pt x="1066608" y="1258121"/>
                      <a:pt x="1065667" y="1261617"/>
                    </a:cubicBezTo>
                    <a:cubicBezTo>
                      <a:pt x="1064816" y="1264820"/>
                      <a:pt x="1066720" y="1268114"/>
                      <a:pt x="1069924" y="1268965"/>
                    </a:cubicBezTo>
                    <a:cubicBezTo>
                      <a:pt x="1070440" y="1269100"/>
                      <a:pt x="1070955" y="1269167"/>
                      <a:pt x="1071470" y="1269167"/>
                    </a:cubicBezTo>
                    <a:cubicBezTo>
                      <a:pt x="1074114" y="1269167"/>
                      <a:pt x="1076534" y="1267397"/>
                      <a:pt x="1077273" y="1264731"/>
                    </a:cubicBezTo>
                    <a:cubicBezTo>
                      <a:pt x="1077452" y="1264081"/>
                      <a:pt x="1077609" y="1263431"/>
                      <a:pt x="1077766" y="1262781"/>
                    </a:cubicBezTo>
                    <a:cubicBezTo>
                      <a:pt x="1077766" y="1262781"/>
                      <a:pt x="1077766" y="1262781"/>
                      <a:pt x="1077766" y="1262781"/>
                    </a:cubicBezTo>
                    <a:cubicBezTo>
                      <a:pt x="1077766" y="1262737"/>
                      <a:pt x="1077788" y="1262714"/>
                      <a:pt x="1077788" y="1262692"/>
                    </a:cubicBezTo>
                    <a:cubicBezTo>
                      <a:pt x="1077788" y="1262692"/>
                      <a:pt x="1077788" y="1262692"/>
                      <a:pt x="1077788" y="1262692"/>
                    </a:cubicBezTo>
                    <a:cubicBezTo>
                      <a:pt x="1077788" y="1262647"/>
                      <a:pt x="1077811" y="1262625"/>
                      <a:pt x="1077811" y="1262580"/>
                    </a:cubicBezTo>
                    <a:cubicBezTo>
                      <a:pt x="1077811" y="1262580"/>
                      <a:pt x="1077811" y="1262580"/>
                      <a:pt x="1077811" y="1262580"/>
                    </a:cubicBezTo>
                    <a:cubicBezTo>
                      <a:pt x="1077833" y="1262468"/>
                      <a:pt x="1077855" y="1262378"/>
                      <a:pt x="1077878" y="1262266"/>
                    </a:cubicBezTo>
                    <a:cubicBezTo>
                      <a:pt x="1077878" y="1262266"/>
                      <a:pt x="1077878" y="1262266"/>
                      <a:pt x="1077878" y="1262266"/>
                    </a:cubicBezTo>
                    <a:cubicBezTo>
                      <a:pt x="1077878" y="1262244"/>
                      <a:pt x="1077900" y="1262199"/>
                      <a:pt x="1077900" y="1262177"/>
                    </a:cubicBezTo>
                    <a:cubicBezTo>
                      <a:pt x="1077900" y="1262177"/>
                      <a:pt x="1077900" y="1262154"/>
                      <a:pt x="1077900" y="1262154"/>
                    </a:cubicBezTo>
                    <a:cubicBezTo>
                      <a:pt x="1077900" y="1262132"/>
                      <a:pt x="1077923" y="1262109"/>
                      <a:pt x="1077923" y="1262087"/>
                    </a:cubicBezTo>
                    <a:cubicBezTo>
                      <a:pt x="1077923" y="1262065"/>
                      <a:pt x="1077923" y="1262065"/>
                      <a:pt x="1077923" y="1262042"/>
                    </a:cubicBezTo>
                    <a:cubicBezTo>
                      <a:pt x="1077923" y="1262020"/>
                      <a:pt x="1077923" y="1261997"/>
                      <a:pt x="1077945" y="1261975"/>
                    </a:cubicBezTo>
                    <a:cubicBezTo>
                      <a:pt x="1077945" y="1261952"/>
                      <a:pt x="1077945" y="1261952"/>
                      <a:pt x="1077945" y="1261930"/>
                    </a:cubicBezTo>
                    <a:cubicBezTo>
                      <a:pt x="1077945" y="1261908"/>
                      <a:pt x="1077945" y="1261885"/>
                      <a:pt x="1077967" y="1261863"/>
                    </a:cubicBezTo>
                    <a:cubicBezTo>
                      <a:pt x="1077967" y="1261841"/>
                      <a:pt x="1077967" y="1261841"/>
                      <a:pt x="1077967" y="1261818"/>
                    </a:cubicBezTo>
                    <a:cubicBezTo>
                      <a:pt x="1077967" y="1261796"/>
                      <a:pt x="1077967" y="1261773"/>
                      <a:pt x="1077990" y="1261751"/>
                    </a:cubicBezTo>
                    <a:cubicBezTo>
                      <a:pt x="1077990" y="1261728"/>
                      <a:pt x="1077990" y="1261728"/>
                      <a:pt x="1077990" y="1261706"/>
                    </a:cubicBezTo>
                    <a:cubicBezTo>
                      <a:pt x="1077990" y="1261684"/>
                      <a:pt x="1077990" y="1261661"/>
                      <a:pt x="1078012" y="1261639"/>
                    </a:cubicBezTo>
                    <a:cubicBezTo>
                      <a:pt x="1078012" y="1261617"/>
                      <a:pt x="1078035" y="1261572"/>
                      <a:pt x="1078035" y="1261549"/>
                    </a:cubicBezTo>
                    <a:cubicBezTo>
                      <a:pt x="1078035" y="1261527"/>
                      <a:pt x="1078035" y="1261527"/>
                      <a:pt x="1078035" y="1261504"/>
                    </a:cubicBezTo>
                    <a:cubicBezTo>
                      <a:pt x="1078035" y="1261482"/>
                      <a:pt x="1078035" y="1261460"/>
                      <a:pt x="1078057" y="1261460"/>
                    </a:cubicBezTo>
                    <a:cubicBezTo>
                      <a:pt x="1078057" y="1261437"/>
                      <a:pt x="1078057" y="1261437"/>
                      <a:pt x="1078057" y="1261415"/>
                    </a:cubicBezTo>
                    <a:cubicBezTo>
                      <a:pt x="1078057" y="1261392"/>
                      <a:pt x="1078057" y="1261370"/>
                      <a:pt x="1078080" y="1261370"/>
                    </a:cubicBezTo>
                    <a:cubicBezTo>
                      <a:pt x="1078080" y="1261348"/>
                      <a:pt x="1078080" y="1261348"/>
                      <a:pt x="1078080" y="1261325"/>
                    </a:cubicBezTo>
                    <a:cubicBezTo>
                      <a:pt x="1078080" y="1261303"/>
                      <a:pt x="1078080" y="1261280"/>
                      <a:pt x="1078102" y="1261258"/>
                    </a:cubicBezTo>
                    <a:cubicBezTo>
                      <a:pt x="1078102" y="1261236"/>
                      <a:pt x="1078102" y="1261236"/>
                      <a:pt x="1078102" y="1261213"/>
                    </a:cubicBezTo>
                    <a:cubicBezTo>
                      <a:pt x="1078102" y="1261191"/>
                      <a:pt x="1078102" y="1261168"/>
                      <a:pt x="1078124" y="1261146"/>
                    </a:cubicBezTo>
                    <a:cubicBezTo>
                      <a:pt x="1078124" y="1261124"/>
                      <a:pt x="1078124" y="1261124"/>
                      <a:pt x="1078124" y="1261101"/>
                    </a:cubicBezTo>
                    <a:cubicBezTo>
                      <a:pt x="1078124" y="1261079"/>
                      <a:pt x="1078124" y="1261057"/>
                      <a:pt x="1078147" y="1261034"/>
                    </a:cubicBezTo>
                    <a:cubicBezTo>
                      <a:pt x="1078147" y="1261034"/>
                      <a:pt x="1078147" y="1261012"/>
                      <a:pt x="1078147" y="1260989"/>
                    </a:cubicBezTo>
                    <a:cubicBezTo>
                      <a:pt x="1078147" y="1260967"/>
                      <a:pt x="1078147" y="1260944"/>
                      <a:pt x="1078169" y="1260922"/>
                    </a:cubicBezTo>
                    <a:cubicBezTo>
                      <a:pt x="1078169" y="1260922"/>
                      <a:pt x="1078169" y="1260922"/>
                      <a:pt x="1078169" y="1260900"/>
                    </a:cubicBezTo>
                    <a:cubicBezTo>
                      <a:pt x="1078192" y="1260810"/>
                      <a:pt x="1078214" y="1260743"/>
                      <a:pt x="1078236" y="1260653"/>
                    </a:cubicBezTo>
                    <a:cubicBezTo>
                      <a:pt x="1078236" y="1260653"/>
                      <a:pt x="1078236" y="1260631"/>
                      <a:pt x="1078236" y="1260631"/>
                    </a:cubicBezTo>
                    <a:cubicBezTo>
                      <a:pt x="1078236" y="1260608"/>
                      <a:pt x="1078259" y="1260586"/>
                      <a:pt x="1078259" y="1260563"/>
                    </a:cubicBezTo>
                    <a:cubicBezTo>
                      <a:pt x="1078259" y="1260563"/>
                      <a:pt x="1078259" y="1260541"/>
                      <a:pt x="1078259" y="1260541"/>
                    </a:cubicBezTo>
                    <a:cubicBezTo>
                      <a:pt x="1078259" y="1260519"/>
                      <a:pt x="1078259" y="1260496"/>
                      <a:pt x="1078281" y="1260474"/>
                    </a:cubicBezTo>
                    <a:cubicBezTo>
                      <a:pt x="1078281" y="1260474"/>
                      <a:pt x="1078281" y="1260452"/>
                      <a:pt x="1078281" y="1260452"/>
                    </a:cubicBezTo>
                    <a:cubicBezTo>
                      <a:pt x="1078281" y="1260429"/>
                      <a:pt x="1078281" y="1260407"/>
                      <a:pt x="1078304" y="1260384"/>
                    </a:cubicBezTo>
                    <a:cubicBezTo>
                      <a:pt x="1078304" y="1260384"/>
                      <a:pt x="1078304" y="1260362"/>
                      <a:pt x="1078304" y="1260362"/>
                    </a:cubicBezTo>
                    <a:cubicBezTo>
                      <a:pt x="1078304" y="1260339"/>
                      <a:pt x="1078304" y="1260317"/>
                      <a:pt x="1078326" y="1260295"/>
                    </a:cubicBezTo>
                    <a:cubicBezTo>
                      <a:pt x="1078326" y="1260295"/>
                      <a:pt x="1078326" y="1260272"/>
                      <a:pt x="1078326" y="1260272"/>
                    </a:cubicBezTo>
                    <a:cubicBezTo>
                      <a:pt x="1078348" y="1260160"/>
                      <a:pt x="1078371" y="1260048"/>
                      <a:pt x="1078393" y="1259959"/>
                    </a:cubicBezTo>
                    <a:cubicBezTo>
                      <a:pt x="1078393" y="1259936"/>
                      <a:pt x="1078393" y="1259936"/>
                      <a:pt x="1078393" y="1259914"/>
                    </a:cubicBezTo>
                    <a:cubicBezTo>
                      <a:pt x="1078393" y="1259891"/>
                      <a:pt x="1078393" y="1259869"/>
                      <a:pt x="1078416" y="1259847"/>
                    </a:cubicBezTo>
                    <a:cubicBezTo>
                      <a:pt x="1078416" y="1259824"/>
                      <a:pt x="1078416" y="1259824"/>
                      <a:pt x="1078416" y="1259802"/>
                    </a:cubicBezTo>
                    <a:cubicBezTo>
                      <a:pt x="1078416" y="1259779"/>
                      <a:pt x="1078416" y="1259757"/>
                      <a:pt x="1078438" y="1259734"/>
                    </a:cubicBezTo>
                    <a:cubicBezTo>
                      <a:pt x="1078438" y="1259712"/>
                      <a:pt x="1078438" y="1259712"/>
                      <a:pt x="1078438" y="1259690"/>
                    </a:cubicBezTo>
                    <a:cubicBezTo>
                      <a:pt x="1078438" y="1259667"/>
                      <a:pt x="1078438" y="1259645"/>
                      <a:pt x="1078460" y="1259645"/>
                    </a:cubicBezTo>
                    <a:cubicBezTo>
                      <a:pt x="1078460" y="1259623"/>
                      <a:pt x="1078460" y="1259600"/>
                      <a:pt x="1078460" y="1259600"/>
                    </a:cubicBezTo>
                    <a:cubicBezTo>
                      <a:pt x="1078460" y="1259578"/>
                      <a:pt x="1078460" y="1259555"/>
                      <a:pt x="1078483" y="1259555"/>
                    </a:cubicBezTo>
                    <a:cubicBezTo>
                      <a:pt x="1078483" y="1259533"/>
                      <a:pt x="1078483" y="1259533"/>
                      <a:pt x="1078483" y="1259510"/>
                    </a:cubicBezTo>
                    <a:cubicBezTo>
                      <a:pt x="1078483" y="1259488"/>
                      <a:pt x="1078483" y="1259466"/>
                      <a:pt x="1078505" y="1259466"/>
                    </a:cubicBezTo>
                    <a:cubicBezTo>
                      <a:pt x="1078505" y="1259443"/>
                      <a:pt x="1078505" y="1259443"/>
                      <a:pt x="1078505" y="1259421"/>
                    </a:cubicBezTo>
                    <a:cubicBezTo>
                      <a:pt x="1078505" y="1259376"/>
                      <a:pt x="1078528" y="1259354"/>
                      <a:pt x="1078528" y="1259309"/>
                    </a:cubicBezTo>
                    <a:cubicBezTo>
                      <a:pt x="1078528" y="1259309"/>
                      <a:pt x="1078528" y="1259286"/>
                      <a:pt x="1078528" y="1259264"/>
                    </a:cubicBezTo>
                    <a:cubicBezTo>
                      <a:pt x="1078528" y="1259242"/>
                      <a:pt x="1078528" y="1259242"/>
                      <a:pt x="1078528" y="1259219"/>
                    </a:cubicBezTo>
                    <a:cubicBezTo>
                      <a:pt x="1078528" y="1259197"/>
                      <a:pt x="1078528" y="1259174"/>
                      <a:pt x="1078550" y="1259174"/>
                    </a:cubicBezTo>
                    <a:cubicBezTo>
                      <a:pt x="1078550" y="1259152"/>
                      <a:pt x="1078550" y="1259152"/>
                      <a:pt x="1078550" y="1259130"/>
                    </a:cubicBezTo>
                    <a:cubicBezTo>
                      <a:pt x="1078550" y="1259107"/>
                      <a:pt x="1078550" y="1259085"/>
                      <a:pt x="1078572" y="1259062"/>
                    </a:cubicBezTo>
                    <a:cubicBezTo>
                      <a:pt x="1078572" y="1259040"/>
                      <a:pt x="1078572" y="1259040"/>
                      <a:pt x="1078572" y="1259018"/>
                    </a:cubicBezTo>
                    <a:cubicBezTo>
                      <a:pt x="1078572" y="1258995"/>
                      <a:pt x="1078572" y="1258973"/>
                      <a:pt x="1078595" y="1258950"/>
                    </a:cubicBezTo>
                    <a:cubicBezTo>
                      <a:pt x="1078595" y="1258928"/>
                      <a:pt x="1078595" y="1258928"/>
                      <a:pt x="1078595" y="1258905"/>
                    </a:cubicBezTo>
                    <a:cubicBezTo>
                      <a:pt x="1078595" y="1258883"/>
                      <a:pt x="1078595" y="1258861"/>
                      <a:pt x="1078617" y="1258838"/>
                    </a:cubicBezTo>
                    <a:cubicBezTo>
                      <a:pt x="1078617" y="1258838"/>
                      <a:pt x="1078617" y="1258816"/>
                      <a:pt x="1078617" y="1258816"/>
                    </a:cubicBezTo>
                    <a:cubicBezTo>
                      <a:pt x="1078617" y="1258794"/>
                      <a:pt x="1078640" y="1258771"/>
                      <a:pt x="1078640" y="1258726"/>
                    </a:cubicBezTo>
                    <a:cubicBezTo>
                      <a:pt x="1078640" y="1258726"/>
                      <a:pt x="1078640" y="1258704"/>
                      <a:pt x="1078640" y="1258704"/>
                    </a:cubicBezTo>
                    <a:cubicBezTo>
                      <a:pt x="1078662" y="1258637"/>
                      <a:pt x="1078662" y="1258570"/>
                      <a:pt x="1078684" y="1258502"/>
                    </a:cubicBezTo>
                    <a:cubicBezTo>
                      <a:pt x="1078684" y="1258502"/>
                      <a:pt x="1078684" y="1258502"/>
                      <a:pt x="1078684" y="1258480"/>
                    </a:cubicBezTo>
                    <a:cubicBezTo>
                      <a:pt x="1078684" y="1258458"/>
                      <a:pt x="1078707" y="1258413"/>
                      <a:pt x="1078707" y="1258390"/>
                    </a:cubicBezTo>
                    <a:cubicBezTo>
                      <a:pt x="1078707" y="1258390"/>
                      <a:pt x="1078707" y="1258390"/>
                      <a:pt x="1078707" y="1258368"/>
                    </a:cubicBezTo>
                    <a:cubicBezTo>
                      <a:pt x="1078707" y="1258345"/>
                      <a:pt x="1078729" y="1258301"/>
                      <a:pt x="1078729" y="1258278"/>
                    </a:cubicBezTo>
                    <a:cubicBezTo>
                      <a:pt x="1078729" y="1258278"/>
                      <a:pt x="1078729" y="1258256"/>
                      <a:pt x="1078729" y="1258256"/>
                    </a:cubicBezTo>
                    <a:cubicBezTo>
                      <a:pt x="1078729" y="1258234"/>
                      <a:pt x="1078752" y="1258189"/>
                      <a:pt x="1078752" y="1258166"/>
                    </a:cubicBezTo>
                    <a:cubicBezTo>
                      <a:pt x="1078752" y="1258166"/>
                      <a:pt x="1078752" y="1258144"/>
                      <a:pt x="1078752" y="1258144"/>
                    </a:cubicBezTo>
                    <a:cubicBezTo>
                      <a:pt x="1078752" y="1258121"/>
                      <a:pt x="1078774" y="1258077"/>
                      <a:pt x="1078774" y="1258054"/>
                    </a:cubicBezTo>
                    <a:cubicBezTo>
                      <a:pt x="1078774" y="1258054"/>
                      <a:pt x="1078774" y="1258054"/>
                      <a:pt x="1078774" y="1258054"/>
                    </a:cubicBezTo>
                    <a:cubicBezTo>
                      <a:pt x="1079155" y="1256329"/>
                      <a:pt x="1079491" y="1254582"/>
                      <a:pt x="1079782" y="1252812"/>
                    </a:cubicBezTo>
                    <a:cubicBezTo>
                      <a:pt x="1080320" y="1249563"/>
                      <a:pt x="1078147" y="1246471"/>
                      <a:pt x="1074898" y="1245911"/>
                    </a:cubicBezTo>
                    <a:cubicBezTo>
                      <a:pt x="1074629" y="1245978"/>
                      <a:pt x="1074271" y="1245956"/>
                      <a:pt x="1073935" y="1245956"/>
                    </a:cubicBezTo>
                    <a:lnTo>
                      <a:pt x="1073935" y="1245956"/>
                    </a:lnTo>
                    <a:close/>
                    <a:moveTo>
                      <a:pt x="1075906" y="1187077"/>
                    </a:moveTo>
                    <a:cubicBezTo>
                      <a:pt x="1072590" y="1187077"/>
                      <a:pt x="1069902" y="1189765"/>
                      <a:pt x="1069902" y="1193081"/>
                    </a:cubicBezTo>
                    <a:lnTo>
                      <a:pt x="1069902" y="1205090"/>
                    </a:lnTo>
                    <a:cubicBezTo>
                      <a:pt x="1069902" y="1208406"/>
                      <a:pt x="1072590" y="1211094"/>
                      <a:pt x="1075906" y="1211094"/>
                    </a:cubicBezTo>
                    <a:cubicBezTo>
                      <a:pt x="1079222" y="1211094"/>
                      <a:pt x="1081911" y="1208406"/>
                      <a:pt x="1081911" y="1205090"/>
                    </a:cubicBezTo>
                    <a:lnTo>
                      <a:pt x="1081911" y="1193081"/>
                    </a:lnTo>
                    <a:cubicBezTo>
                      <a:pt x="1081911" y="1189765"/>
                      <a:pt x="1079222" y="1187077"/>
                      <a:pt x="1075906" y="1187077"/>
                    </a:cubicBezTo>
                    <a:lnTo>
                      <a:pt x="1075906" y="1187077"/>
                    </a:lnTo>
                    <a:close/>
                    <a:moveTo>
                      <a:pt x="1075906" y="1127055"/>
                    </a:moveTo>
                    <a:cubicBezTo>
                      <a:pt x="1072590" y="1127055"/>
                      <a:pt x="1069902" y="1129744"/>
                      <a:pt x="1069902" y="1133060"/>
                    </a:cubicBezTo>
                    <a:lnTo>
                      <a:pt x="1069902" y="1145069"/>
                    </a:lnTo>
                    <a:cubicBezTo>
                      <a:pt x="1069902" y="1148384"/>
                      <a:pt x="1072590" y="1151073"/>
                      <a:pt x="1075906" y="1151073"/>
                    </a:cubicBezTo>
                    <a:cubicBezTo>
                      <a:pt x="1079222" y="1151073"/>
                      <a:pt x="1081911" y="1148384"/>
                      <a:pt x="1081911" y="1145069"/>
                    </a:cubicBezTo>
                    <a:lnTo>
                      <a:pt x="1081911" y="1133060"/>
                    </a:lnTo>
                    <a:cubicBezTo>
                      <a:pt x="1081911" y="1129744"/>
                      <a:pt x="1079222" y="1127055"/>
                      <a:pt x="1075906" y="1127055"/>
                    </a:cubicBezTo>
                    <a:lnTo>
                      <a:pt x="1075906" y="1127055"/>
                    </a:lnTo>
                    <a:close/>
                    <a:moveTo>
                      <a:pt x="1075906" y="1067034"/>
                    </a:moveTo>
                    <a:cubicBezTo>
                      <a:pt x="1072590" y="1067034"/>
                      <a:pt x="1069902" y="1069723"/>
                      <a:pt x="1069902" y="1073038"/>
                    </a:cubicBezTo>
                    <a:lnTo>
                      <a:pt x="1069902" y="1085047"/>
                    </a:lnTo>
                    <a:cubicBezTo>
                      <a:pt x="1069902" y="1088363"/>
                      <a:pt x="1072590" y="1091052"/>
                      <a:pt x="1075906" y="1091052"/>
                    </a:cubicBezTo>
                    <a:cubicBezTo>
                      <a:pt x="1079222" y="1091052"/>
                      <a:pt x="1081911" y="1088363"/>
                      <a:pt x="1081911" y="1085047"/>
                    </a:cubicBezTo>
                    <a:lnTo>
                      <a:pt x="1081911" y="1073038"/>
                    </a:lnTo>
                    <a:cubicBezTo>
                      <a:pt x="1081911" y="1069700"/>
                      <a:pt x="1079222" y="1067034"/>
                      <a:pt x="1075906" y="1067034"/>
                    </a:cubicBezTo>
                    <a:lnTo>
                      <a:pt x="1075906" y="1067034"/>
                    </a:lnTo>
                    <a:close/>
                    <a:moveTo>
                      <a:pt x="1075906" y="1006990"/>
                    </a:moveTo>
                    <a:cubicBezTo>
                      <a:pt x="1072590" y="1006990"/>
                      <a:pt x="1069902" y="1009678"/>
                      <a:pt x="1069902" y="1012994"/>
                    </a:cubicBezTo>
                    <a:lnTo>
                      <a:pt x="1069902" y="1025003"/>
                    </a:lnTo>
                    <a:cubicBezTo>
                      <a:pt x="1069902" y="1028319"/>
                      <a:pt x="1072590" y="1031008"/>
                      <a:pt x="1075906" y="1031008"/>
                    </a:cubicBezTo>
                    <a:cubicBezTo>
                      <a:pt x="1079222" y="1031008"/>
                      <a:pt x="1081911" y="1028319"/>
                      <a:pt x="1081911" y="1025003"/>
                    </a:cubicBezTo>
                    <a:lnTo>
                      <a:pt x="1081911" y="1012994"/>
                    </a:lnTo>
                    <a:cubicBezTo>
                      <a:pt x="1081911" y="1009678"/>
                      <a:pt x="1079222" y="1006990"/>
                      <a:pt x="1075906" y="1006990"/>
                    </a:cubicBezTo>
                    <a:lnTo>
                      <a:pt x="1075906" y="1006990"/>
                    </a:lnTo>
                    <a:close/>
                    <a:moveTo>
                      <a:pt x="1075906" y="946968"/>
                    </a:moveTo>
                    <a:cubicBezTo>
                      <a:pt x="1072590" y="946968"/>
                      <a:pt x="1069902" y="949657"/>
                      <a:pt x="1069902" y="952973"/>
                    </a:cubicBezTo>
                    <a:lnTo>
                      <a:pt x="1069902" y="964982"/>
                    </a:lnTo>
                    <a:cubicBezTo>
                      <a:pt x="1069902" y="968298"/>
                      <a:pt x="1072590" y="970986"/>
                      <a:pt x="1075906" y="970986"/>
                    </a:cubicBezTo>
                    <a:cubicBezTo>
                      <a:pt x="1079222" y="970986"/>
                      <a:pt x="1081911" y="968298"/>
                      <a:pt x="1081911" y="964982"/>
                    </a:cubicBezTo>
                    <a:lnTo>
                      <a:pt x="1081911" y="952973"/>
                    </a:lnTo>
                    <a:cubicBezTo>
                      <a:pt x="1081911" y="949657"/>
                      <a:pt x="1079222" y="946968"/>
                      <a:pt x="1075906" y="946968"/>
                    </a:cubicBezTo>
                    <a:lnTo>
                      <a:pt x="1075906" y="946968"/>
                    </a:lnTo>
                    <a:close/>
                    <a:moveTo>
                      <a:pt x="1075906" y="886947"/>
                    </a:moveTo>
                    <a:cubicBezTo>
                      <a:pt x="1072590" y="886947"/>
                      <a:pt x="1069902" y="889636"/>
                      <a:pt x="1069902" y="892951"/>
                    </a:cubicBezTo>
                    <a:lnTo>
                      <a:pt x="1069902" y="904960"/>
                    </a:lnTo>
                    <a:cubicBezTo>
                      <a:pt x="1069902" y="908276"/>
                      <a:pt x="1072590" y="910965"/>
                      <a:pt x="1075906" y="910965"/>
                    </a:cubicBezTo>
                    <a:cubicBezTo>
                      <a:pt x="1079222" y="910965"/>
                      <a:pt x="1081911" y="908276"/>
                      <a:pt x="1081911" y="904960"/>
                    </a:cubicBezTo>
                    <a:lnTo>
                      <a:pt x="1081911" y="892951"/>
                    </a:lnTo>
                    <a:cubicBezTo>
                      <a:pt x="1081911" y="889636"/>
                      <a:pt x="1079222" y="886947"/>
                      <a:pt x="1075906" y="886947"/>
                    </a:cubicBezTo>
                    <a:lnTo>
                      <a:pt x="1075906" y="886947"/>
                    </a:lnTo>
                    <a:close/>
                    <a:moveTo>
                      <a:pt x="1075906" y="826926"/>
                    </a:moveTo>
                    <a:cubicBezTo>
                      <a:pt x="1072590" y="826926"/>
                      <a:pt x="1069902" y="829614"/>
                      <a:pt x="1069902" y="832930"/>
                    </a:cubicBezTo>
                    <a:lnTo>
                      <a:pt x="1069902" y="844939"/>
                    </a:lnTo>
                    <a:cubicBezTo>
                      <a:pt x="1069902" y="848255"/>
                      <a:pt x="1072590" y="850943"/>
                      <a:pt x="1075906" y="850943"/>
                    </a:cubicBezTo>
                    <a:cubicBezTo>
                      <a:pt x="1079222" y="850943"/>
                      <a:pt x="1081911" y="848255"/>
                      <a:pt x="1081911" y="844939"/>
                    </a:cubicBezTo>
                    <a:lnTo>
                      <a:pt x="1081911" y="832930"/>
                    </a:lnTo>
                    <a:cubicBezTo>
                      <a:pt x="1081911" y="829614"/>
                      <a:pt x="1079222" y="826926"/>
                      <a:pt x="1075906" y="826926"/>
                    </a:cubicBezTo>
                    <a:lnTo>
                      <a:pt x="1075906" y="826926"/>
                    </a:lnTo>
                    <a:close/>
                    <a:moveTo>
                      <a:pt x="1075906" y="766904"/>
                    </a:moveTo>
                    <a:cubicBezTo>
                      <a:pt x="1072590" y="766904"/>
                      <a:pt x="1069902" y="769593"/>
                      <a:pt x="1069902" y="772908"/>
                    </a:cubicBezTo>
                    <a:lnTo>
                      <a:pt x="1069902" y="784917"/>
                    </a:lnTo>
                    <a:cubicBezTo>
                      <a:pt x="1069902" y="788233"/>
                      <a:pt x="1072590" y="790921"/>
                      <a:pt x="1075906" y="790921"/>
                    </a:cubicBezTo>
                    <a:cubicBezTo>
                      <a:pt x="1079222" y="790921"/>
                      <a:pt x="1081911" y="788233"/>
                      <a:pt x="1081911" y="784917"/>
                    </a:cubicBezTo>
                    <a:lnTo>
                      <a:pt x="1081911" y="772908"/>
                    </a:lnTo>
                    <a:cubicBezTo>
                      <a:pt x="1081911" y="769593"/>
                      <a:pt x="1079222" y="766904"/>
                      <a:pt x="1075906" y="766904"/>
                    </a:cubicBezTo>
                    <a:lnTo>
                      <a:pt x="1075906" y="766904"/>
                    </a:lnTo>
                    <a:close/>
                    <a:moveTo>
                      <a:pt x="1075906" y="706882"/>
                    </a:moveTo>
                    <a:cubicBezTo>
                      <a:pt x="1072590" y="706882"/>
                      <a:pt x="1069902" y="709571"/>
                      <a:pt x="1069902" y="712887"/>
                    </a:cubicBezTo>
                    <a:lnTo>
                      <a:pt x="1069902" y="724896"/>
                    </a:lnTo>
                    <a:cubicBezTo>
                      <a:pt x="1069902" y="728211"/>
                      <a:pt x="1072590" y="730900"/>
                      <a:pt x="1075906" y="730900"/>
                    </a:cubicBezTo>
                    <a:cubicBezTo>
                      <a:pt x="1079222" y="730900"/>
                      <a:pt x="1081911" y="728211"/>
                      <a:pt x="1081911" y="724896"/>
                    </a:cubicBezTo>
                    <a:lnTo>
                      <a:pt x="1081911" y="712887"/>
                    </a:lnTo>
                    <a:cubicBezTo>
                      <a:pt x="1081911" y="709571"/>
                      <a:pt x="1079222" y="706882"/>
                      <a:pt x="1075906" y="706882"/>
                    </a:cubicBezTo>
                    <a:lnTo>
                      <a:pt x="1075906" y="706882"/>
                    </a:lnTo>
                    <a:close/>
                    <a:moveTo>
                      <a:pt x="1075906" y="646839"/>
                    </a:moveTo>
                    <a:cubicBezTo>
                      <a:pt x="1072590" y="646839"/>
                      <a:pt x="1069902" y="649527"/>
                      <a:pt x="1069902" y="652843"/>
                    </a:cubicBezTo>
                    <a:lnTo>
                      <a:pt x="1069902" y="664852"/>
                    </a:lnTo>
                    <a:cubicBezTo>
                      <a:pt x="1069902" y="668168"/>
                      <a:pt x="1072590" y="670856"/>
                      <a:pt x="1075906" y="670856"/>
                    </a:cubicBezTo>
                    <a:cubicBezTo>
                      <a:pt x="1079222" y="670856"/>
                      <a:pt x="1081911" y="668168"/>
                      <a:pt x="1081911" y="664852"/>
                    </a:cubicBezTo>
                    <a:lnTo>
                      <a:pt x="1081911" y="652843"/>
                    </a:lnTo>
                    <a:cubicBezTo>
                      <a:pt x="1081911" y="649527"/>
                      <a:pt x="1079222" y="646839"/>
                      <a:pt x="1075906" y="646839"/>
                    </a:cubicBezTo>
                    <a:lnTo>
                      <a:pt x="1075906" y="646839"/>
                    </a:lnTo>
                    <a:close/>
                    <a:moveTo>
                      <a:pt x="1075906" y="586817"/>
                    </a:moveTo>
                    <a:cubicBezTo>
                      <a:pt x="1072590" y="586817"/>
                      <a:pt x="1069902" y="589506"/>
                      <a:pt x="1069902" y="592822"/>
                    </a:cubicBezTo>
                    <a:lnTo>
                      <a:pt x="1069902" y="604830"/>
                    </a:lnTo>
                    <a:cubicBezTo>
                      <a:pt x="1069902" y="608146"/>
                      <a:pt x="1072590" y="610835"/>
                      <a:pt x="1075906" y="610835"/>
                    </a:cubicBezTo>
                    <a:cubicBezTo>
                      <a:pt x="1079222" y="610835"/>
                      <a:pt x="1081911" y="608146"/>
                      <a:pt x="1081911" y="604830"/>
                    </a:cubicBezTo>
                    <a:lnTo>
                      <a:pt x="1081911" y="592822"/>
                    </a:lnTo>
                    <a:cubicBezTo>
                      <a:pt x="1081911" y="589506"/>
                      <a:pt x="1079222" y="586817"/>
                      <a:pt x="1075906" y="586817"/>
                    </a:cubicBezTo>
                    <a:lnTo>
                      <a:pt x="1075906" y="586817"/>
                    </a:lnTo>
                    <a:close/>
                    <a:moveTo>
                      <a:pt x="1075906" y="526795"/>
                    </a:moveTo>
                    <a:cubicBezTo>
                      <a:pt x="1072590" y="526795"/>
                      <a:pt x="1069902" y="529484"/>
                      <a:pt x="1069902" y="532800"/>
                    </a:cubicBezTo>
                    <a:lnTo>
                      <a:pt x="1069902" y="544809"/>
                    </a:lnTo>
                    <a:cubicBezTo>
                      <a:pt x="1069902" y="548125"/>
                      <a:pt x="1072590" y="550813"/>
                      <a:pt x="1075906" y="550813"/>
                    </a:cubicBezTo>
                    <a:cubicBezTo>
                      <a:pt x="1079222" y="550813"/>
                      <a:pt x="1081911" y="548125"/>
                      <a:pt x="1081911" y="544809"/>
                    </a:cubicBezTo>
                    <a:lnTo>
                      <a:pt x="1081911" y="532800"/>
                    </a:lnTo>
                    <a:cubicBezTo>
                      <a:pt x="1081911" y="529484"/>
                      <a:pt x="1079222" y="526795"/>
                      <a:pt x="1075906" y="526795"/>
                    </a:cubicBezTo>
                    <a:lnTo>
                      <a:pt x="1075906" y="526795"/>
                    </a:lnTo>
                    <a:close/>
                    <a:moveTo>
                      <a:pt x="1075906" y="466774"/>
                    </a:moveTo>
                    <a:cubicBezTo>
                      <a:pt x="1072590" y="466774"/>
                      <a:pt x="1069902" y="469463"/>
                      <a:pt x="1069902" y="472778"/>
                    </a:cubicBezTo>
                    <a:lnTo>
                      <a:pt x="1069902" y="484787"/>
                    </a:lnTo>
                    <a:cubicBezTo>
                      <a:pt x="1069902" y="488103"/>
                      <a:pt x="1072590" y="490792"/>
                      <a:pt x="1075906" y="490792"/>
                    </a:cubicBezTo>
                    <a:cubicBezTo>
                      <a:pt x="1079222" y="490792"/>
                      <a:pt x="1081911" y="488103"/>
                      <a:pt x="1081911" y="484787"/>
                    </a:cubicBezTo>
                    <a:lnTo>
                      <a:pt x="1081911" y="472778"/>
                    </a:lnTo>
                    <a:cubicBezTo>
                      <a:pt x="1081911" y="469463"/>
                      <a:pt x="1079222" y="466774"/>
                      <a:pt x="1075906" y="466774"/>
                    </a:cubicBezTo>
                    <a:lnTo>
                      <a:pt x="1075906" y="466774"/>
                    </a:lnTo>
                    <a:close/>
                    <a:moveTo>
                      <a:pt x="1075906" y="406753"/>
                    </a:moveTo>
                    <a:cubicBezTo>
                      <a:pt x="1072590" y="406753"/>
                      <a:pt x="1069902" y="409441"/>
                      <a:pt x="1069902" y="412757"/>
                    </a:cubicBezTo>
                    <a:lnTo>
                      <a:pt x="1069902" y="424766"/>
                    </a:lnTo>
                    <a:cubicBezTo>
                      <a:pt x="1069902" y="428082"/>
                      <a:pt x="1072590" y="430770"/>
                      <a:pt x="1075906" y="430770"/>
                    </a:cubicBezTo>
                    <a:cubicBezTo>
                      <a:pt x="1079222" y="430770"/>
                      <a:pt x="1081911" y="428082"/>
                      <a:pt x="1081911" y="424766"/>
                    </a:cubicBezTo>
                    <a:lnTo>
                      <a:pt x="1081911" y="412757"/>
                    </a:lnTo>
                    <a:cubicBezTo>
                      <a:pt x="1081911" y="409441"/>
                      <a:pt x="1079222" y="406753"/>
                      <a:pt x="1075906" y="406753"/>
                    </a:cubicBezTo>
                    <a:lnTo>
                      <a:pt x="1075906" y="406753"/>
                    </a:lnTo>
                    <a:close/>
                    <a:moveTo>
                      <a:pt x="1075906" y="346731"/>
                    </a:moveTo>
                    <a:cubicBezTo>
                      <a:pt x="1072590" y="346731"/>
                      <a:pt x="1069902" y="349420"/>
                      <a:pt x="1069902" y="352735"/>
                    </a:cubicBezTo>
                    <a:lnTo>
                      <a:pt x="1069902" y="364744"/>
                    </a:lnTo>
                    <a:cubicBezTo>
                      <a:pt x="1069902" y="368060"/>
                      <a:pt x="1072590" y="370749"/>
                      <a:pt x="1075906" y="370749"/>
                    </a:cubicBezTo>
                    <a:cubicBezTo>
                      <a:pt x="1079222" y="370749"/>
                      <a:pt x="1081911" y="368060"/>
                      <a:pt x="1081911" y="364744"/>
                    </a:cubicBezTo>
                    <a:lnTo>
                      <a:pt x="1081911" y="352735"/>
                    </a:lnTo>
                    <a:cubicBezTo>
                      <a:pt x="1081911" y="349420"/>
                      <a:pt x="1079222" y="346731"/>
                      <a:pt x="1075906" y="346731"/>
                    </a:cubicBezTo>
                    <a:lnTo>
                      <a:pt x="1075906" y="346731"/>
                    </a:lnTo>
                    <a:close/>
                    <a:moveTo>
                      <a:pt x="1075906" y="286710"/>
                    </a:moveTo>
                    <a:cubicBezTo>
                      <a:pt x="1072590" y="286710"/>
                      <a:pt x="1069902" y="289398"/>
                      <a:pt x="1069902" y="292714"/>
                    </a:cubicBezTo>
                    <a:lnTo>
                      <a:pt x="1069902" y="304723"/>
                    </a:lnTo>
                    <a:cubicBezTo>
                      <a:pt x="1069902" y="308039"/>
                      <a:pt x="1072590" y="310727"/>
                      <a:pt x="1075906" y="310727"/>
                    </a:cubicBezTo>
                    <a:cubicBezTo>
                      <a:pt x="1079222" y="310727"/>
                      <a:pt x="1081911" y="308039"/>
                      <a:pt x="1081911" y="304723"/>
                    </a:cubicBezTo>
                    <a:lnTo>
                      <a:pt x="1081911" y="292714"/>
                    </a:lnTo>
                    <a:cubicBezTo>
                      <a:pt x="1081911" y="289376"/>
                      <a:pt x="1079222" y="286710"/>
                      <a:pt x="1075906" y="286710"/>
                    </a:cubicBezTo>
                    <a:lnTo>
                      <a:pt x="1075906" y="286710"/>
                    </a:lnTo>
                    <a:close/>
                    <a:moveTo>
                      <a:pt x="1075906" y="226666"/>
                    </a:moveTo>
                    <a:cubicBezTo>
                      <a:pt x="1072590" y="226666"/>
                      <a:pt x="1069902" y="229354"/>
                      <a:pt x="1069902" y="232670"/>
                    </a:cubicBezTo>
                    <a:lnTo>
                      <a:pt x="1069902" y="244679"/>
                    </a:lnTo>
                    <a:cubicBezTo>
                      <a:pt x="1069902" y="247995"/>
                      <a:pt x="1072590" y="250683"/>
                      <a:pt x="1075906" y="250683"/>
                    </a:cubicBezTo>
                    <a:cubicBezTo>
                      <a:pt x="1079222" y="250683"/>
                      <a:pt x="1081911" y="247995"/>
                      <a:pt x="1081911" y="244679"/>
                    </a:cubicBezTo>
                    <a:lnTo>
                      <a:pt x="1081911" y="232670"/>
                    </a:lnTo>
                    <a:cubicBezTo>
                      <a:pt x="1081911" y="229354"/>
                      <a:pt x="1079222" y="226666"/>
                      <a:pt x="1075906" y="226666"/>
                    </a:cubicBezTo>
                    <a:lnTo>
                      <a:pt x="1075906" y="226666"/>
                    </a:lnTo>
                    <a:close/>
                    <a:moveTo>
                      <a:pt x="1075906" y="166644"/>
                    </a:moveTo>
                    <a:cubicBezTo>
                      <a:pt x="1072590" y="166644"/>
                      <a:pt x="1069902" y="169333"/>
                      <a:pt x="1069902" y="172649"/>
                    </a:cubicBezTo>
                    <a:lnTo>
                      <a:pt x="1069902" y="184657"/>
                    </a:lnTo>
                    <a:cubicBezTo>
                      <a:pt x="1069902" y="187973"/>
                      <a:pt x="1072590" y="190662"/>
                      <a:pt x="1075906" y="190662"/>
                    </a:cubicBezTo>
                    <a:cubicBezTo>
                      <a:pt x="1079222" y="190662"/>
                      <a:pt x="1081911" y="187973"/>
                      <a:pt x="1081911" y="184657"/>
                    </a:cubicBezTo>
                    <a:lnTo>
                      <a:pt x="1081911" y="172649"/>
                    </a:lnTo>
                    <a:cubicBezTo>
                      <a:pt x="1081911" y="169333"/>
                      <a:pt x="1079222" y="166644"/>
                      <a:pt x="1075906" y="166644"/>
                    </a:cubicBezTo>
                    <a:lnTo>
                      <a:pt x="1075906" y="166644"/>
                    </a:lnTo>
                    <a:close/>
                    <a:moveTo>
                      <a:pt x="1074203" y="107698"/>
                    </a:moveTo>
                    <a:cubicBezTo>
                      <a:pt x="1073890" y="107698"/>
                      <a:pt x="1073554" y="107720"/>
                      <a:pt x="1073218" y="107788"/>
                    </a:cubicBezTo>
                    <a:cubicBezTo>
                      <a:pt x="1069947" y="108325"/>
                      <a:pt x="1067729" y="111417"/>
                      <a:pt x="1068266" y="114688"/>
                    </a:cubicBezTo>
                    <a:cubicBezTo>
                      <a:pt x="1068849" y="118273"/>
                      <a:pt x="1069297" y="121925"/>
                      <a:pt x="1069566" y="125554"/>
                    </a:cubicBezTo>
                    <a:cubicBezTo>
                      <a:pt x="1069812" y="128713"/>
                      <a:pt x="1072434" y="131111"/>
                      <a:pt x="1075548" y="131111"/>
                    </a:cubicBezTo>
                    <a:cubicBezTo>
                      <a:pt x="1075705" y="131111"/>
                      <a:pt x="1075839" y="131111"/>
                      <a:pt x="1075996" y="131088"/>
                    </a:cubicBezTo>
                    <a:cubicBezTo>
                      <a:pt x="1079312" y="130842"/>
                      <a:pt x="1081776" y="127952"/>
                      <a:pt x="1081530" y="124658"/>
                    </a:cubicBezTo>
                    <a:cubicBezTo>
                      <a:pt x="1081395" y="122888"/>
                      <a:pt x="1081238" y="121141"/>
                      <a:pt x="1081037" y="119416"/>
                    </a:cubicBezTo>
                    <a:lnTo>
                      <a:pt x="1081037" y="119416"/>
                    </a:lnTo>
                    <a:cubicBezTo>
                      <a:pt x="1081037" y="119393"/>
                      <a:pt x="1081037" y="119348"/>
                      <a:pt x="1081037" y="119326"/>
                    </a:cubicBezTo>
                    <a:lnTo>
                      <a:pt x="1081037" y="119326"/>
                    </a:lnTo>
                    <a:cubicBezTo>
                      <a:pt x="1081037" y="119304"/>
                      <a:pt x="1081037" y="119259"/>
                      <a:pt x="1081037" y="119236"/>
                    </a:cubicBezTo>
                    <a:cubicBezTo>
                      <a:pt x="1081037" y="119236"/>
                      <a:pt x="1081037" y="119236"/>
                      <a:pt x="1081037" y="119236"/>
                    </a:cubicBezTo>
                    <a:cubicBezTo>
                      <a:pt x="1081015" y="119124"/>
                      <a:pt x="1081015" y="118990"/>
                      <a:pt x="1080992" y="118878"/>
                    </a:cubicBezTo>
                    <a:cubicBezTo>
                      <a:pt x="1080992" y="118878"/>
                      <a:pt x="1080992" y="118855"/>
                      <a:pt x="1080992" y="118855"/>
                    </a:cubicBezTo>
                    <a:cubicBezTo>
                      <a:pt x="1080992" y="118833"/>
                      <a:pt x="1080992" y="118811"/>
                      <a:pt x="1080992" y="118788"/>
                    </a:cubicBezTo>
                    <a:cubicBezTo>
                      <a:pt x="1080992" y="118788"/>
                      <a:pt x="1080992" y="118766"/>
                      <a:pt x="1080992" y="118744"/>
                    </a:cubicBezTo>
                    <a:cubicBezTo>
                      <a:pt x="1080992" y="118721"/>
                      <a:pt x="1080992" y="118699"/>
                      <a:pt x="1080992" y="118699"/>
                    </a:cubicBezTo>
                    <a:cubicBezTo>
                      <a:pt x="1080992" y="118676"/>
                      <a:pt x="1080992" y="118654"/>
                      <a:pt x="1080992" y="118654"/>
                    </a:cubicBezTo>
                    <a:cubicBezTo>
                      <a:pt x="1080992" y="118631"/>
                      <a:pt x="1080992" y="118631"/>
                      <a:pt x="1080992" y="118609"/>
                    </a:cubicBezTo>
                    <a:cubicBezTo>
                      <a:pt x="1080992" y="118587"/>
                      <a:pt x="1080992" y="118587"/>
                      <a:pt x="1080992" y="118564"/>
                    </a:cubicBezTo>
                    <a:cubicBezTo>
                      <a:pt x="1080992" y="118542"/>
                      <a:pt x="1080992" y="118519"/>
                      <a:pt x="1080992" y="118519"/>
                    </a:cubicBezTo>
                    <a:cubicBezTo>
                      <a:pt x="1080992" y="118497"/>
                      <a:pt x="1080992" y="118474"/>
                      <a:pt x="1080992" y="118474"/>
                    </a:cubicBezTo>
                    <a:cubicBezTo>
                      <a:pt x="1080992" y="118452"/>
                      <a:pt x="1080992" y="118452"/>
                      <a:pt x="1080992" y="118430"/>
                    </a:cubicBezTo>
                    <a:cubicBezTo>
                      <a:pt x="1080992" y="118407"/>
                      <a:pt x="1080992" y="118385"/>
                      <a:pt x="1080992" y="118363"/>
                    </a:cubicBezTo>
                    <a:cubicBezTo>
                      <a:pt x="1080992" y="118363"/>
                      <a:pt x="1080992" y="118340"/>
                      <a:pt x="1080992" y="118340"/>
                    </a:cubicBezTo>
                    <a:cubicBezTo>
                      <a:pt x="1080992" y="118273"/>
                      <a:pt x="1080970" y="118206"/>
                      <a:pt x="1080970" y="118139"/>
                    </a:cubicBezTo>
                    <a:cubicBezTo>
                      <a:pt x="1080970" y="118139"/>
                      <a:pt x="1080970" y="118116"/>
                      <a:pt x="1080970" y="118116"/>
                    </a:cubicBezTo>
                    <a:cubicBezTo>
                      <a:pt x="1080970" y="118094"/>
                      <a:pt x="1080970" y="118049"/>
                      <a:pt x="1080970" y="118026"/>
                    </a:cubicBezTo>
                    <a:cubicBezTo>
                      <a:pt x="1080970" y="118026"/>
                      <a:pt x="1080970" y="118004"/>
                      <a:pt x="1080970" y="118004"/>
                    </a:cubicBezTo>
                    <a:cubicBezTo>
                      <a:pt x="1080970" y="117982"/>
                      <a:pt x="1080970" y="117959"/>
                      <a:pt x="1080970" y="117914"/>
                    </a:cubicBezTo>
                    <a:cubicBezTo>
                      <a:pt x="1080970" y="117914"/>
                      <a:pt x="1080970" y="117892"/>
                      <a:pt x="1080970" y="117892"/>
                    </a:cubicBezTo>
                    <a:cubicBezTo>
                      <a:pt x="1080970" y="117870"/>
                      <a:pt x="1080970" y="117847"/>
                      <a:pt x="1080970" y="117802"/>
                    </a:cubicBezTo>
                    <a:cubicBezTo>
                      <a:pt x="1080970" y="117802"/>
                      <a:pt x="1080970" y="117780"/>
                      <a:pt x="1080970" y="117780"/>
                    </a:cubicBezTo>
                    <a:cubicBezTo>
                      <a:pt x="1080970" y="117758"/>
                      <a:pt x="1080970" y="117735"/>
                      <a:pt x="1080970" y="117690"/>
                    </a:cubicBezTo>
                    <a:cubicBezTo>
                      <a:pt x="1080970" y="117690"/>
                      <a:pt x="1080970" y="117668"/>
                      <a:pt x="1080970" y="117668"/>
                    </a:cubicBezTo>
                    <a:cubicBezTo>
                      <a:pt x="1080768" y="116010"/>
                      <a:pt x="1080522" y="114375"/>
                      <a:pt x="1080253" y="112739"/>
                    </a:cubicBezTo>
                    <a:cubicBezTo>
                      <a:pt x="1079625" y="109782"/>
                      <a:pt x="1077071" y="107698"/>
                      <a:pt x="1074203" y="107698"/>
                    </a:cubicBezTo>
                    <a:lnTo>
                      <a:pt x="1074203" y="107698"/>
                    </a:lnTo>
                    <a:close/>
                    <a:moveTo>
                      <a:pt x="1052695" y="55048"/>
                    </a:moveTo>
                    <a:cubicBezTo>
                      <a:pt x="1051508" y="55048"/>
                      <a:pt x="1050298" y="55406"/>
                      <a:pt x="1049267" y="56123"/>
                    </a:cubicBezTo>
                    <a:cubicBezTo>
                      <a:pt x="1046556" y="58027"/>
                      <a:pt x="1045884" y="61769"/>
                      <a:pt x="1047789" y="64480"/>
                    </a:cubicBezTo>
                    <a:cubicBezTo>
                      <a:pt x="1049872" y="67460"/>
                      <a:pt x="1051844" y="70552"/>
                      <a:pt x="1053659" y="73710"/>
                    </a:cubicBezTo>
                    <a:cubicBezTo>
                      <a:pt x="1054779" y="75637"/>
                      <a:pt x="1056795" y="76713"/>
                      <a:pt x="1058879" y="76713"/>
                    </a:cubicBezTo>
                    <a:cubicBezTo>
                      <a:pt x="1059887" y="76713"/>
                      <a:pt x="1060918" y="76466"/>
                      <a:pt x="1061859" y="75906"/>
                    </a:cubicBezTo>
                    <a:cubicBezTo>
                      <a:pt x="1064726" y="74248"/>
                      <a:pt x="1065735" y="70574"/>
                      <a:pt x="1064077" y="67706"/>
                    </a:cubicBezTo>
                    <a:cubicBezTo>
                      <a:pt x="1063494" y="66675"/>
                      <a:pt x="1062889" y="65667"/>
                      <a:pt x="1062262" y="64659"/>
                    </a:cubicBezTo>
                    <a:cubicBezTo>
                      <a:pt x="1062262" y="64659"/>
                      <a:pt x="1062262" y="64637"/>
                      <a:pt x="1062240" y="64637"/>
                    </a:cubicBezTo>
                    <a:cubicBezTo>
                      <a:pt x="1062240" y="64614"/>
                      <a:pt x="1062217" y="64592"/>
                      <a:pt x="1062195" y="64592"/>
                    </a:cubicBezTo>
                    <a:cubicBezTo>
                      <a:pt x="1062195" y="64592"/>
                      <a:pt x="1062172" y="64569"/>
                      <a:pt x="1062172" y="64569"/>
                    </a:cubicBezTo>
                    <a:cubicBezTo>
                      <a:pt x="1062172" y="64547"/>
                      <a:pt x="1062150" y="64547"/>
                      <a:pt x="1062150" y="64525"/>
                    </a:cubicBezTo>
                    <a:cubicBezTo>
                      <a:pt x="1062150" y="64502"/>
                      <a:pt x="1062127" y="64502"/>
                      <a:pt x="1062127" y="64480"/>
                    </a:cubicBezTo>
                    <a:cubicBezTo>
                      <a:pt x="1062127" y="64480"/>
                      <a:pt x="1062105" y="64457"/>
                      <a:pt x="1062105" y="64457"/>
                    </a:cubicBezTo>
                    <a:cubicBezTo>
                      <a:pt x="1062105" y="64435"/>
                      <a:pt x="1062083" y="64413"/>
                      <a:pt x="1062083" y="64413"/>
                    </a:cubicBezTo>
                    <a:cubicBezTo>
                      <a:pt x="1062083" y="64413"/>
                      <a:pt x="1062060" y="64390"/>
                      <a:pt x="1062060" y="64390"/>
                    </a:cubicBezTo>
                    <a:cubicBezTo>
                      <a:pt x="1062038" y="64368"/>
                      <a:pt x="1062038" y="64345"/>
                      <a:pt x="1062015" y="64323"/>
                    </a:cubicBezTo>
                    <a:cubicBezTo>
                      <a:pt x="1062015" y="64323"/>
                      <a:pt x="1062015" y="64301"/>
                      <a:pt x="1061993" y="64301"/>
                    </a:cubicBezTo>
                    <a:cubicBezTo>
                      <a:pt x="1061971" y="64278"/>
                      <a:pt x="1061971" y="64256"/>
                      <a:pt x="1061948" y="64233"/>
                    </a:cubicBezTo>
                    <a:cubicBezTo>
                      <a:pt x="1061948" y="64233"/>
                      <a:pt x="1061948" y="64233"/>
                      <a:pt x="1061948" y="64211"/>
                    </a:cubicBezTo>
                    <a:cubicBezTo>
                      <a:pt x="1060559" y="61970"/>
                      <a:pt x="1059125" y="59752"/>
                      <a:pt x="1057602" y="57602"/>
                    </a:cubicBezTo>
                    <a:cubicBezTo>
                      <a:pt x="1056459" y="55944"/>
                      <a:pt x="1054600" y="55048"/>
                      <a:pt x="1052695" y="55048"/>
                    </a:cubicBezTo>
                    <a:lnTo>
                      <a:pt x="1052695" y="55048"/>
                    </a:lnTo>
                    <a:close/>
                    <a:moveTo>
                      <a:pt x="1010642" y="16736"/>
                    </a:moveTo>
                    <a:cubicBezTo>
                      <a:pt x="1008558" y="16736"/>
                      <a:pt x="1006520" y="17834"/>
                      <a:pt x="1005422" y="19783"/>
                    </a:cubicBezTo>
                    <a:cubicBezTo>
                      <a:pt x="1003786" y="22673"/>
                      <a:pt x="1004795" y="26325"/>
                      <a:pt x="1007685" y="27961"/>
                    </a:cubicBezTo>
                    <a:cubicBezTo>
                      <a:pt x="1010844" y="29753"/>
                      <a:pt x="1013958" y="31702"/>
                      <a:pt x="1016938" y="33786"/>
                    </a:cubicBezTo>
                    <a:cubicBezTo>
                      <a:pt x="1017991" y="34503"/>
                      <a:pt x="1019178" y="34861"/>
                      <a:pt x="1020343" y="34861"/>
                    </a:cubicBezTo>
                    <a:cubicBezTo>
                      <a:pt x="1022248" y="34861"/>
                      <a:pt x="1024107" y="33965"/>
                      <a:pt x="1025272" y="32285"/>
                    </a:cubicBezTo>
                    <a:cubicBezTo>
                      <a:pt x="1027154" y="29574"/>
                      <a:pt x="1026482" y="25832"/>
                      <a:pt x="1023771" y="23950"/>
                    </a:cubicBezTo>
                    <a:cubicBezTo>
                      <a:pt x="1020881" y="21956"/>
                      <a:pt x="1017923" y="20074"/>
                      <a:pt x="1014877" y="18304"/>
                    </a:cubicBezTo>
                    <a:cubicBezTo>
                      <a:pt x="1014877" y="18304"/>
                      <a:pt x="1014877" y="18304"/>
                      <a:pt x="1014854" y="18304"/>
                    </a:cubicBezTo>
                    <a:cubicBezTo>
                      <a:pt x="1014832" y="18282"/>
                      <a:pt x="1014809" y="18282"/>
                      <a:pt x="1014787" y="18259"/>
                    </a:cubicBezTo>
                    <a:cubicBezTo>
                      <a:pt x="1014765" y="18259"/>
                      <a:pt x="1014765" y="18237"/>
                      <a:pt x="1014742" y="18237"/>
                    </a:cubicBezTo>
                    <a:cubicBezTo>
                      <a:pt x="1014720" y="18237"/>
                      <a:pt x="1014720" y="18215"/>
                      <a:pt x="1014697" y="18215"/>
                    </a:cubicBezTo>
                    <a:cubicBezTo>
                      <a:pt x="1014675" y="18192"/>
                      <a:pt x="1014653" y="18192"/>
                      <a:pt x="1014630" y="18170"/>
                    </a:cubicBezTo>
                    <a:cubicBezTo>
                      <a:pt x="1014630" y="18170"/>
                      <a:pt x="1014608" y="18170"/>
                      <a:pt x="1014608" y="18170"/>
                    </a:cubicBezTo>
                    <a:cubicBezTo>
                      <a:pt x="1014585" y="18148"/>
                      <a:pt x="1014563" y="18148"/>
                      <a:pt x="1014540" y="18125"/>
                    </a:cubicBezTo>
                    <a:cubicBezTo>
                      <a:pt x="1014540" y="18125"/>
                      <a:pt x="1014540" y="18125"/>
                      <a:pt x="1014540" y="18125"/>
                    </a:cubicBezTo>
                    <a:cubicBezTo>
                      <a:pt x="1014227" y="17946"/>
                      <a:pt x="1013891" y="17744"/>
                      <a:pt x="1013577" y="17565"/>
                    </a:cubicBezTo>
                    <a:cubicBezTo>
                      <a:pt x="1012681" y="16982"/>
                      <a:pt x="1011650" y="16736"/>
                      <a:pt x="1010642" y="16736"/>
                    </a:cubicBezTo>
                    <a:lnTo>
                      <a:pt x="1010642" y="16736"/>
                    </a:lnTo>
                    <a:close/>
                  </a:path>
                </a:pathLst>
              </a:custGeom>
              <a:solidFill>
                <a:srgbClr val="ABABAB"/>
              </a:solidFill>
              <a:ln w="2240" cap="flat">
                <a:noFill/>
                <a:prstDash val="solid"/>
                <a:miter/>
              </a:ln>
            </p:spPr>
            <p:txBody>
              <a:bodyPr rtlCol="0" anchor="ctr"/>
              <a:lstStyle/>
              <a:p>
                <a:endParaRPr lang="en-US" dirty="0">
                  <a:latin typeface="Lato" panose="020F0502020204030203" pitchFamily="34" charset="0"/>
                </a:endParaRPr>
              </a:p>
            </p:txBody>
          </p:sp>
          <p:sp>
            <p:nvSpPr>
              <p:cNvPr id="39" name="Freeform: Shape 38">
                <a:extLst>
                  <a:ext uri="{FF2B5EF4-FFF2-40B4-BE49-F238E27FC236}">
                    <a16:creationId xmlns:a16="http://schemas.microsoft.com/office/drawing/2014/main" id="{0B964973-B2E3-300D-98EA-1816F12E1B55}"/>
                  </a:ext>
                </a:extLst>
              </p:cNvPr>
              <p:cNvSpPr/>
              <p:nvPr/>
            </p:nvSpPr>
            <p:spPr>
              <a:xfrm>
                <a:off x="3222966" y="2666263"/>
                <a:ext cx="527198" cy="1367029"/>
              </a:xfrm>
              <a:custGeom>
                <a:avLst/>
                <a:gdLst>
                  <a:gd name="connsiteX0" fmla="*/ 527199 w 527198"/>
                  <a:gd name="connsiteY0" fmla="*/ 1367029 h 1367029"/>
                  <a:gd name="connsiteX1" fmla="*/ 155061 w 527198"/>
                  <a:gd name="connsiteY1" fmla="*/ 1367029 h 1367029"/>
                  <a:gd name="connsiteX2" fmla="*/ 0 w 527198"/>
                  <a:gd name="connsiteY2" fmla="*/ 1211968 h 1367029"/>
                  <a:gd name="connsiteX3" fmla="*/ 0 w 527198"/>
                  <a:gd name="connsiteY3" fmla="*/ 155061 h 1367029"/>
                  <a:gd name="connsiteX4" fmla="*/ 155061 w 527198"/>
                  <a:gd name="connsiteY4" fmla="*/ 0 h 1367029"/>
                  <a:gd name="connsiteX5" fmla="*/ 527199 w 527198"/>
                  <a:gd name="connsiteY5" fmla="*/ 0 h 1367029"/>
                  <a:gd name="connsiteX6" fmla="*/ 527199 w 527198"/>
                  <a:gd name="connsiteY6" fmla="*/ 1367029 h 1367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198" h="1367029">
                    <a:moveTo>
                      <a:pt x="527199" y="1367029"/>
                    </a:moveTo>
                    <a:lnTo>
                      <a:pt x="155061" y="1367029"/>
                    </a:lnTo>
                    <a:cubicBezTo>
                      <a:pt x="69431" y="1367029"/>
                      <a:pt x="0" y="1297598"/>
                      <a:pt x="0" y="1211968"/>
                    </a:cubicBezTo>
                    <a:lnTo>
                      <a:pt x="0" y="155061"/>
                    </a:lnTo>
                    <a:cubicBezTo>
                      <a:pt x="0" y="69431"/>
                      <a:pt x="69431" y="0"/>
                      <a:pt x="155061" y="0"/>
                    </a:cubicBezTo>
                    <a:lnTo>
                      <a:pt x="527199" y="0"/>
                    </a:lnTo>
                    <a:lnTo>
                      <a:pt x="527199" y="1367029"/>
                    </a:lnTo>
                    <a:close/>
                  </a:path>
                </a:pathLst>
              </a:custGeom>
              <a:solidFill>
                <a:srgbClr val="E93542"/>
              </a:solidFill>
              <a:ln w="2240" cap="flat">
                <a:solidFill>
                  <a:schemeClr val="accent1"/>
                </a:solidFill>
                <a:prstDash val="solid"/>
                <a:miter/>
              </a:ln>
            </p:spPr>
            <p:txBody>
              <a:bodyPr rtlCol="0" anchor="ctr"/>
              <a:lstStyle/>
              <a:p>
                <a:endParaRPr lang="en-US" dirty="0">
                  <a:latin typeface="Lato" panose="020F0502020204030203" pitchFamily="34" charset="0"/>
                </a:endParaRPr>
              </a:p>
            </p:txBody>
          </p:sp>
          <p:sp>
            <p:nvSpPr>
              <p:cNvPr id="40" name="Freeform: Shape 39">
                <a:extLst>
                  <a:ext uri="{FF2B5EF4-FFF2-40B4-BE49-F238E27FC236}">
                    <a16:creationId xmlns:a16="http://schemas.microsoft.com/office/drawing/2014/main" id="{624D2A93-7A52-156E-CD50-70A513DBBA06}"/>
                  </a:ext>
                </a:extLst>
              </p:cNvPr>
              <p:cNvSpPr/>
              <p:nvPr/>
            </p:nvSpPr>
            <p:spPr>
              <a:xfrm>
                <a:off x="4160883" y="3049692"/>
                <a:ext cx="287986" cy="562149"/>
              </a:xfrm>
              <a:custGeom>
                <a:avLst/>
                <a:gdLst>
                  <a:gd name="connsiteX0" fmla="*/ 0 w 287986"/>
                  <a:gd name="connsiteY0" fmla="*/ 0 h 562149"/>
                  <a:gd name="connsiteX1" fmla="*/ 287987 w 287986"/>
                  <a:gd name="connsiteY1" fmla="*/ 287964 h 562149"/>
                  <a:gd name="connsiteX2" fmla="*/ 13801 w 287986"/>
                  <a:gd name="connsiteY2" fmla="*/ 562150 h 562149"/>
                </a:gdLst>
                <a:ahLst/>
                <a:cxnLst>
                  <a:cxn ang="0">
                    <a:pos x="connsiteX0" y="connsiteY0"/>
                  </a:cxn>
                  <a:cxn ang="0">
                    <a:pos x="connsiteX1" y="connsiteY1"/>
                  </a:cxn>
                  <a:cxn ang="0">
                    <a:pos x="connsiteX2" y="connsiteY2"/>
                  </a:cxn>
                </a:cxnLst>
                <a:rect l="l" t="t" r="r" b="b"/>
                <a:pathLst>
                  <a:path w="287986" h="562149">
                    <a:moveTo>
                      <a:pt x="0" y="0"/>
                    </a:moveTo>
                    <a:lnTo>
                      <a:pt x="287987" y="287964"/>
                    </a:lnTo>
                    <a:lnTo>
                      <a:pt x="13801" y="562150"/>
                    </a:lnTo>
                  </a:path>
                </a:pathLst>
              </a:custGeom>
              <a:solidFill>
                <a:srgbClr val="E93542"/>
              </a:solidFill>
              <a:ln w="2240" cap="flat">
                <a:noFill/>
                <a:prstDash val="solid"/>
                <a:miter/>
              </a:ln>
            </p:spPr>
            <p:txBody>
              <a:bodyPr rtlCol="0" anchor="ctr"/>
              <a:lstStyle/>
              <a:p>
                <a:endParaRPr lang="en-US" dirty="0">
                  <a:latin typeface="Lato" panose="020F0502020204030203" pitchFamily="34" charset="0"/>
                </a:endParaRPr>
              </a:p>
            </p:txBody>
          </p:sp>
          <p:sp>
            <p:nvSpPr>
              <p:cNvPr id="41" name="Freeform: Shape 40">
                <a:extLst>
                  <a:ext uri="{FF2B5EF4-FFF2-40B4-BE49-F238E27FC236}">
                    <a16:creationId xmlns:a16="http://schemas.microsoft.com/office/drawing/2014/main" id="{413D41D5-401F-F6A4-3C98-C672510D8EC5}"/>
                  </a:ext>
                </a:extLst>
              </p:cNvPr>
              <p:cNvSpPr/>
              <p:nvPr/>
            </p:nvSpPr>
            <p:spPr>
              <a:xfrm>
                <a:off x="3308775" y="2727539"/>
                <a:ext cx="888896" cy="1226060"/>
              </a:xfrm>
              <a:custGeom>
                <a:avLst/>
                <a:gdLst>
                  <a:gd name="connsiteX0" fmla="*/ 888896 w 888896"/>
                  <a:gd name="connsiteY0" fmla="*/ 1226061 h 1226060"/>
                  <a:gd name="connsiteX1" fmla="*/ 127212 w 888896"/>
                  <a:gd name="connsiteY1" fmla="*/ 1226061 h 1226060"/>
                  <a:gd name="connsiteX2" fmla="*/ 0 w 888896"/>
                  <a:gd name="connsiteY2" fmla="*/ 1098848 h 1226060"/>
                  <a:gd name="connsiteX3" fmla="*/ 0 w 888896"/>
                  <a:gd name="connsiteY3" fmla="*/ 127212 h 1226060"/>
                  <a:gd name="connsiteX4" fmla="*/ 127212 w 888896"/>
                  <a:gd name="connsiteY4" fmla="*/ 0 h 1226060"/>
                  <a:gd name="connsiteX5" fmla="*/ 888896 w 888896"/>
                  <a:gd name="connsiteY5" fmla="*/ 0 h 1226060"/>
                  <a:gd name="connsiteX6" fmla="*/ 888896 w 888896"/>
                  <a:gd name="connsiteY6" fmla="*/ 1226061 h 1226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8896" h="1226060">
                    <a:moveTo>
                      <a:pt x="888896" y="1226061"/>
                    </a:moveTo>
                    <a:lnTo>
                      <a:pt x="127212" y="1226061"/>
                    </a:lnTo>
                    <a:cubicBezTo>
                      <a:pt x="56952" y="1226061"/>
                      <a:pt x="0" y="1169109"/>
                      <a:pt x="0" y="1098848"/>
                    </a:cubicBezTo>
                    <a:lnTo>
                      <a:pt x="0" y="127212"/>
                    </a:lnTo>
                    <a:cubicBezTo>
                      <a:pt x="0" y="56952"/>
                      <a:pt x="56952" y="0"/>
                      <a:pt x="127212" y="0"/>
                    </a:cubicBezTo>
                    <a:lnTo>
                      <a:pt x="888896" y="0"/>
                    </a:lnTo>
                    <a:lnTo>
                      <a:pt x="888896" y="1226061"/>
                    </a:lnTo>
                    <a:close/>
                  </a:path>
                </a:pathLst>
              </a:custGeom>
              <a:gradFill>
                <a:gsLst>
                  <a:gs pos="0">
                    <a:srgbClr val="D4D4D6"/>
                  </a:gs>
                  <a:gs pos="100000">
                    <a:schemeClr val="bg1"/>
                  </a:gs>
                </a:gsLst>
                <a:lin ang="0" scaled="1"/>
              </a:gra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sp>
            <p:nvSpPr>
              <p:cNvPr id="42" name="Freeform: Shape 41">
                <a:extLst>
                  <a:ext uri="{FF2B5EF4-FFF2-40B4-BE49-F238E27FC236}">
                    <a16:creationId xmlns:a16="http://schemas.microsoft.com/office/drawing/2014/main" id="{50C798E7-C877-B52A-4C72-323C8CA91831}"/>
                  </a:ext>
                </a:extLst>
              </p:cNvPr>
              <p:cNvSpPr/>
              <p:nvPr/>
            </p:nvSpPr>
            <p:spPr>
              <a:xfrm>
                <a:off x="3270486" y="3193462"/>
                <a:ext cx="153246" cy="301899"/>
              </a:xfrm>
              <a:custGeom>
                <a:avLst/>
                <a:gdLst>
                  <a:gd name="connsiteX0" fmla="*/ 4593 w 153246"/>
                  <a:gd name="connsiteY0" fmla="*/ 0 h 301899"/>
                  <a:gd name="connsiteX1" fmla="*/ 153246 w 153246"/>
                  <a:gd name="connsiteY1" fmla="*/ 148653 h 301899"/>
                  <a:gd name="connsiteX2" fmla="*/ 0 w 153246"/>
                  <a:gd name="connsiteY2" fmla="*/ 301900 h 301899"/>
                </a:gdLst>
                <a:ahLst/>
                <a:cxnLst>
                  <a:cxn ang="0">
                    <a:pos x="connsiteX0" y="connsiteY0"/>
                  </a:cxn>
                  <a:cxn ang="0">
                    <a:pos x="connsiteX1" y="connsiteY1"/>
                  </a:cxn>
                  <a:cxn ang="0">
                    <a:pos x="connsiteX2" y="connsiteY2"/>
                  </a:cxn>
                </a:cxnLst>
                <a:rect l="l" t="t" r="r" b="b"/>
                <a:pathLst>
                  <a:path w="153246" h="301899">
                    <a:moveTo>
                      <a:pt x="4593" y="0"/>
                    </a:moveTo>
                    <a:lnTo>
                      <a:pt x="153246" y="148653"/>
                    </a:lnTo>
                    <a:lnTo>
                      <a:pt x="0" y="301900"/>
                    </a:lnTo>
                  </a:path>
                </a:pathLst>
              </a:custGeom>
              <a:solidFill>
                <a:srgbClr val="E93542"/>
              </a:solidFill>
              <a:ln w="2240" cap="flat">
                <a:noFill/>
                <a:prstDash val="solid"/>
                <a:miter/>
              </a:ln>
              <a:effectLst>
                <a:outerShdw blurRad="50800" dist="38100" algn="l" rotWithShape="0">
                  <a:prstClr val="black">
                    <a:alpha val="40000"/>
                  </a:prstClr>
                </a:outerShdw>
              </a:effectLst>
            </p:spPr>
            <p:txBody>
              <a:bodyPr rtlCol="0" anchor="ctr"/>
              <a:lstStyle/>
              <a:p>
                <a:endParaRPr lang="en-US" dirty="0">
                  <a:latin typeface="Lato" panose="020F0502020204030203" pitchFamily="34" charset="0"/>
                </a:endParaRPr>
              </a:p>
            </p:txBody>
          </p:sp>
        </p:grpSp>
        <p:grpSp>
          <p:nvGrpSpPr>
            <p:cNvPr id="43" name="Group 42">
              <a:extLst>
                <a:ext uri="{FF2B5EF4-FFF2-40B4-BE49-F238E27FC236}">
                  <a16:creationId xmlns:a16="http://schemas.microsoft.com/office/drawing/2014/main" id="{C098DE81-46B6-40F5-F426-82CBD6BA847B}"/>
                </a:ext>
              </a:extLst>
            </p:cNvPr>
            <p:cNvGrpSpPr/>
            <p:nvPr/>
          </p:nvGrpSpPr>
          <p:grpSpPr>
            <a:xfrm>
              <a:off x="9123438" y="1244151"/>
              <a:ext cx="2456568" cy="1346247"/>
              <a:chOff x="779848" y="2149463"/>
              <a:chExt cx="1856800" cy="1017562"/>
            </a:xfrm>
          </p:grpSpPr>
          <p:sp>
            <p:nvSpPr>
              <p:cNvPr id="44" name="TextBox 43">
                <a:extLst>
                  <a:ext uri="{FF2B5EF4-FFF2-40B4-BE49-F238E27FC236}">
                    <a16:creationId xmlns:a16="http://schemas.microsoft.com/office/drawing/2014/main" id="{06C542C1-D56D-2703-68E1-EAA7E534036A}"/>
                  </a:ext>
                </a:extLst>
              </p:cNvPr>
              <p:cNvSpPr txBox="1"/>
              <p:nvPr/>
            </p:nvSpPr>
            <p:spPr>
              <a:xfrm>
                <a:off x="1215903" y="2149463"/>
                <a:ext cx="1159713" cy="634188"/>
              </a:xfrm>
              <a:prstGeom prst="rect">
                <a:avLst/>
              </a:prstGeom>
              <a:noFill/>
            </p:spPr>
            <p:txBody>
              <a:bodyPr wrap="none" rtlCol="0">
                <a:noAutofit/>
              </a:bodyPr>
              <a:lstStyle/>
              <a:p>
                <a:pPr algn="ctr"/>
                <a:endParaRPr lang="en-US" sz="3200" spc="0" baseline="0" dirty="0">
                  <a:solidFill>
                    <a:srgbClr val="666666"/>
                  </a:solidFill>
                  <a:latin typeface="Montserrat-Bold"/>
                  <a:sym typeface="Montserrat-Bold"/>
                  <a:rtl val="0"/>
                </a:endParaRPr>
              </a:p>
            </p:txBody>
          </p:sp>
          <p:sp>
            <p:nvSpPr>
              <p:cNvPr id="45" name="TextBox 44">
                <a:extLst>
                  <a:ext uri="{FF2B5EF4-FFF2-40B4-BE49-F238E27FC236}">
                    <a16:creationId xmlns:a16="http://schemas.microsoft.com/office/drawing/2014/main" id="{F708047B-FB0B-2E81-890D-498D12E2BEC7}"/>
                  </a:ext>
                </a:extLst>
              </p:cNvPr>
              <p:cNvSpPr txBox="1"/>
              <p:nvPr/>
            </p:nvSpPr>
            <p:spPr>
              <a:xfrm>
                <a:off x="779848" y="2631969"/>
                <a:ext cx="1856800" cy="535056"/>
              </a:xfrm>
              <a:prstGeom prst="rect">
                <a:avLst/>
              </a:prstGeom>
              <a:noFill/>
            </p:spPr>
            <p:txBody>
              <a:bodyPr wrap="square" rtlCol="0">
                <a:spAutoFit/>
              </a:bodyPr>
              <a:lstStyle/>
              <a:p>
                <a:pPr algn="ctr"/>
                <a:endParaRPr lang="en-US" sz="4000" dirty="0">
                  <a:solidFill>
                    <a:schemeClr val="accent5"/>
                  </a:solidFill>
                  <a:latin typeface="Montserrat" panose="02000505000000020004" pitchFamily="2" charset="0"/>
                </a:endParaRPr>
              </a:p>
            </p:txBody>
          </p:sp>
        </p:grpSp>
        <p:sp>
          <p:nvSpPr>
            <p:cNvPr id="46" name="TextBox 45">
              <a:extLst>
                <a:ext uri="{FF2B5EF4-FFF2-40B4-BE49-F238E27FC236}">
                  <a16:creationId xmlns:a16="http://schemas.microsoft.com/office/drawing/2014/main" id="{12DD2899-AA7E-E9B4-C96B-543389AD5C3C}"/>
                </a:ext>
              </a:extLst>
            </p:cNvPr>
            <p:cNvSpPr txBox="1"/>
            <p:nvPr/>
          </p:nvSpPr>
          <p:spPr>
            <a:xfrm>
              <a:off x="9656306" y="1974853"/>
              <a:ext cx="1668994" cy="1569660"/>
            </a:xfrm>
            <a:prstGeom prst="rect">
              <a:avLst/>
            </a:prstGeom>
            <a:noFill/>
          </p:spPr>
          <p:txBody>
            <a:bodyPr wrap="square" rtlCol="0">
              <a:spAutoFit/>
            </a:bodyPr>
            <a:lstStyle/>
            <a:p>
              <a:pPr lvl="0" algn="ctr" rtl="1">
                <a:defRPr/>
              </a:pPr>
              <a:r>
                <a:rPr lang="ar-SA" sz="1600" dirty="0">
                  <a:ea typeface="Roboto" panose="02000000000000000000" pitchFamily="2" charset="0"/>
                  <a:cs typeface="B Titr" panose="00000700000000000000" pitchFamily="2" charset="-78"/>
                </a:rPr>
                <a:t>بررسی پیرامون تعیین تکلیف کانتینرهای موجود در کشور جهت بازگرداندن به چرخه حمل و نقل</a:t>
              </a:r>
            </a:p>
          </p:txBody>
        </p:sp>
      </p:grpSp>
      <p:grpSp>
        <p:nvGrpSpPr>
          <p:cNvPr id="48" name="Hand C">
            <a:extLst>
              <a:ext uri="{FF2B5EF4-FFF2-40B4-BE49-F238E27FC236}">
                <a16:creationId xmlns:a16="http://schemas.microsoft.com/office/drawing/2014/main" id="{B0D887A1-1C37-779F-EE64-D6B5088E567C}"/>
              </a:ext>
            </a:extLst>
          </p:cNvPr>
          <p:cNvGrpSpPr/>
          <p:nvPr/>
        </p:nvGrpSpPr>
        <p:grpSpPr>
          <a:xfrm>
            <a:off x="10722093" y="4539771"/>
            <a:ext cx="1376402" cy="2148155"/>
            <a:chOff x="3265118" y="8503769"/>
            <a:chExt cx="3678455" cy="5740203"/>
          </a:xfrm>
        </p:grpSpPr>
        <p:pic>
          <p:nvPicPr>
            <p:cNvPr id="50" name="Shadow">
              <a:extLst>
                <a:ext uri="{FF2B5EF4-FFF2-40B4-BE49-F238E27FC236}">
                  <a16:creationId xmlns:a16="http://schemas.microsoft.com/office/drawing/2014/main" id="{715BB7D7-B802-660E-7DEA-C63369241C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3202" y="9427345"/>
              <a:ext cx="1420371" cy="4816627"/>
            </a:xfrm>
            <a:prstGeom prst="rect">
              <a:avLst/>
            </a:prstGeom>
          </p:spPr>
        </p:pic>
        <p:sp>
          <p:nvSpPr>
            <p:cNvPr id="52" name="Hand">
              <a:extLst>
                <a:ext uri="{FF2B5EF4-FFF2-40B4-BE49-F238E27FC236}">
                  <a16:creationId xmlns:a16="http://schemas.microsoft.com/office/drawing/2014/main" id="{0F322C26-1859-7487-5674-3AB8FCA25255}"/>
                </a:ext>
              </a:extLst>
            </p:cNvPr>
            <p:cNvSpPr/>
            <p:nvPr/>
          </p:nvSpPr>
          <p:spPr>
            <a:xfrm>
              <a:off x="3265118" y="8503769"/>
              <a:ext cx="2427846" cy="2894838"/>
            </a:xfrm>
            <a:custGeom>
              <a:avLst/>
              <a:gdLst/>
              <a:ahLst/>
              <a:cxnLst/>
              <a:rect l="0" t="0" r="0" b="0"/>
              <a:pathLst>
                <a:path w="2427846" h="2894838">
                  <a:moveTo>
                    <a:pt x="772121" y="206908"/>
                  </a:moveTo>
                  <a:lnTo>
                    <a:pt x="772121" y="1585836"/>
                  </a:lnTo>
                  <a:cubicBezTo>
                    <a:pt x="666978" y="1480426"/>
                    <a:pt x="555980" y="1369872"/>
                    <a:pt x="339394" y="1369872"/>
                  </a:cubicBezTo>
                  <a:lnTo>
                    <a:pt x="339394" y="1369872"/>
                  </a:lnTo>
                  <a:cubicBezTo>
                    <a:pt x="122745" y="1369872"/>
                    <a:pt x="0" y="1420444"/>
                    <a:pt x="0" y="1586572"/>
                  </a:cubicBezTo>
                  <a:lnTo>
                    <a:pt x="0" y="1586572"/>
                  </a:lnTo>
                  <a:cubicBezTo>
                    <a:pt x="332155" y="1586572"/>
                    <a:pt x="516750" y="1889759"/>
                    <a:pt x="516750" y="2075535"/>
                  </a:cubicBezTo>
                  <a:lnTo>
                    <a:pt x="516750" y="2075535"/>
                  </a:lnTo>
                  <a:lnTo>
                    <a:pt x="516750" y="2140534"/>
                  </a:lnTo>
                  <a:cubicBezTo>
                    <a:pt x="516750" y="2431567"/>
                    <a:pt x="720851" y="2563533"/>
                    <a:pt x="828027" y="2563533"/>
                  </a:cubicBezTo>
                  <a:lnTo>
                    <a:pt x="828027" y="2563533"/>
                  </a:lnTo>
                  <a:lnTo>
                    <a:pt x="828027" y="2894838"/>
                  </a:lnTo>
                  <a:lnTo>
                    <a:pt x="2269782" y="2894838"/>
                  </a:lnTo>
                  <a:lnTo>
                    <a:pt x="2269782" y="2571559"/>
                  </a:lnTo>
                  <a:cubicBezTo>
                    <a:pt x="2345994" y="2571559"/>
                    <a:pt x="2427846" y="2518130"/>
                    <a:pt x="2427808" y="2411260"/>
                  </a:cubicBezTo>
                  <a:lnTo>
                    <a:pt x="2427808" y="2411260"/>
                  </a:lnTo>
                  <a:lnTo>
                    <a:pt x="2427808" y="1020406"/>
                  </a:lnTo>
                  <a:cubicBezTo>
                    <a:pt x="2427808" y="906094"/>
                    <a:pt x="2335098" y="813422"/>
                    <a:pt x="2220760" y="813485"/>
                  </a:cubicBezTo>
                  <a:lnTo>
                    <a:pt x="2220760" y="813485"/>
                  </a:lnTo>
                  <a:cubicBezTo>
                    <a:pt x="2106625" y="813422"/>
                    <a:pt x="2013991" y="906094"/>
                    <a:pt x="2013991" y="1020406"/>
                  </a:cubicBezTo>
                  <a:lnTo>
                    <a:pt x="2013991" y="1020406"/>
                  </a:lnTo>
                  <a:cubicBezTo>
                    <a:pt x="2013991" y="906094"/>
                    <a:pt x="1921065" y="813485"/>
                    <a:pt x="1806981" y="813422"/>
                  </a:cubicBezTo>
                  <a:lnTo>
                    <a:pt x="1806981" y="813422"/>
                  </a:lnTo>
                  <a:cubicBezTo>
                    <a:pt x="1692630" y="813422"/>
                    <a:pt x="1599971" y="906094"/>
                    <a:pt x="1599971" y="1020406"/>
                  </a:cubicBezTo>
                  <a:lnTo>
                    <a:pt x="1599971" y="1020406"/>
                  </a:lnTo>
                  <a:cubicBezTo>
                    <a:pt x="1599971" y="906094"/>
                    <a:pt x="1507299" y="813422"/>
                    <a:pt x="1393012" y="813422"/>
                  </a:cubicBezTo>
                  <a:lnTo>
                    <a:pt x="1393012" y="813422"/>
                  </a:lnTo>
                  <a:cubicBezTo>
                    <a:pt x="1278826" y="813422"/>
                    <a:pt x="1185926" y="906094"/>
                    <a:pt x="1185926" y="1020406"/>
                  </a:cubicBezTo>
                  <a:lnTo>
                    <a:pt x="1185926" y="1020406"/>
                  </a:lnTo>
                  <a:lnTo>
                    <a:pt x="1185926" y="206908"/>
                  </a:lnTo>
                  <a:cubicBezTo>
                    <a:pt x="1185926" y="92671"/>
                    <a:pt x="1093266" y="0"/>
                    <a:pt x="979220" y="0"/>
                  </a:cubicBezTo>
                  <a:lnTo>
                    <a:pt x="979220" y="0"/>
                  </a:lnTo>
                  <a:cubicBezTo>
                    <a:pt x="864793" y="0"/>
                    <a:pt x="772121" y="92671"/>
                    <a:pt x="772121" y="206908"/>
                  </a:cubicBezTo>
                  <a:close/>
                </a:path>
              </a:pathLst>
            </a:custGeom>
            <a:gradFill>
              <a:gsLst>
                <a:gs pos="0">
                  <a:srgbClr val="FFD6BB"/>
                </a:gs>
                <a:gs pos="100000">
                  <a:srgbClr val="F9C19B"/>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3" name="Shadow">
              <a:extLst>
                <a:ext uri="{FF2B5EF4-FFF2-40B4-BE49-F238E27FC236}">
                  <a16:creationId xmlns:a16="http://schemas.microsoft.com/office/drawing/2014/main" id="{FCA40BCF-2544-8664-5738-DCE49CFC8415}"/>
                </a:ext>
              </a:extLst>
            </p:cNvPr>
            <p:cNvSpPr/>
            <p:nvPr/>
          </p:nvSpPr>
          <p:spPr>
            <a:xfrm>
              <a:off x="4178603" y="8503769"/>
              <a:ext cx="1514361" cy="2894838"/>
            </a:xfrm>
            <a:custGeom>
              <a:avLst/>
              <a:gdLst/>
              <a:ahLst/>
              <a:cxnLst/>
              <a:rect l="0" t="0" r="0" b="0"/>
              <a:pathLst>
                <a:path w="1514360" h="2894838">
                  <a:moveTo>
                    <a:pt x="0" y="10833"/>
                  </a:moveTo>
                  <a:cubicBezTo>
                    <a:pt x="76504" y="42913"/>
                    <a:pt x="130568" y="117767"/>
                    <a:pt x="130568" y="205879"/>
                  </a:cubicBezTo>
                  <a:lnTo>
                    <a:pt x="130568" y="205879"/>
                  </a:lnTo>
                  <a:lnTo>
                    <a:pt x="130568" y="1177328"/>
                  </a:lnTo>
                  <a:cubicBezTo>
                    <a:pt x="130568" y="1216482"/>
                    <a:pt x="162369" y="1248282"/>
                    <a:pt x="201498" y="1248282"/>
                  </a:cubicBezTo>
                  <a:lnTo>
                    <a:pt x="201498" y="1248282"/>
                  </a:lnTo>
                  <a:cubicBezTo>
                    <a:pt x="240728" y="1248282"/>
                    <a:pt x="272440" y="1216482"/>
                    <a:pt x="272440" y="1177328"/>
                  </a:cubicBezTo>
                  <a:lnTo>
                    <a:pt x="272440" y="1177328"/>
                  </a:lnTo>
                  <a:lnTo>
                    <a:pt x="272440" y="206908"/>
                  </a:lnTo>
                  <a:cubicBezTo>
                    <a:pt x="272440" y="92671"/>
                    <a:pt x="179781" y="0"/>
                    <a:pt x="65735" y="0"/>
                  </a:cubicBezTo>
                  <a:lnTo>
                    <a:pt x="65735" y="0"/>
                  </a:lnTo>
                  <a:cubicBezTo>
                    <a:pt x="42722" y="0"/>
                    <a:pt x="20675" y="3898"/>
                    <a:pt x="0" y="10833"/>
                  </a:cubicBezTo>
                  <a:close/>
                  <a:moveTo>
                    <a:pt x="818603" y="827620"/>
                  </a:moveTo>
                  <a:cubicBezTo>
                    <a:pt x="818197" y="827989"/>
                    <a:pt x="817676" y="828357"/>
                    <a:pt x="817270" y="828738"/>
                  </a:cubicBezTo>
                  <a:lnTo>
                    <a:pt x="817270" y="828738"/>
                  </a:lnTo>
                  <a:cubicBezTo>
                    <a:pt x="899604" y="857948"/>
                    <a:pt x="958634" y="936332"/>
                    <a:pt x="958634" y="1028649"/>
                  </a:cubicBezTo>
                  <a:lnTo>
                    <a:pt x="958634" y="1028649"/>
                  </a:lnTo>
                  <a:lnTo>
                    <a:pt x="958634" y="1188669"/>
                  </a:lnTo>
                  <a:cubicBezTo>
                    <a:pt x="958634" y="1227747"/>
                    <a:pt x="990396" y="1259547"/>
                    <a:pt x="1029550" y="1259547"/>
                  </a:cubicBezTo>
                  <a:lnTo>
                    <a:pt x="1029550" y="1259547"/>
                  </a:lnTo>
                  <a:cubicBezTo>
                    <a:pt x="1068743" y="1259547"/>
                    <a:pt x="1100505" y="1227747"/>
                    <a:pt x="1100505" y="1188669"/>
                  </a:cubicBezTo>
                  <a:lnTo>
                    <a:pt x="1100505" y="1188669"/>
                  </a:lnTo>
                  <a:lnTo>
                    <a:pt x="1100505" y="1028649"/>
                  </a:lnTo>
                  <a:cubicBezTo>
                    <a:pt x="1100505" y="1020254"/>
                    <a:pt x="1100099" y="1012456"/>
                    <a:pt x="1099705" y="1004570"/>
                  </a:cubicBezTo>
                  <a:lnTo>
                    <a:pt x="1099705" y="1004570"/>
                  </a:lnTo>
                  <a:cubicBezTo>
                    <a:pt x="1091603" y="897699"/>
                    <a:pt x="1002284" y="813485"/>
                    <a:pt x="893495" y="813422"/>
                  </a:cubicBezTo>
                  <a:lnTo>
                    <a:pt x="893495" y="813422"/>
                  </a:lnTo>
                  <a:cubicBezTo>
                    <a:pt x="867028" y="813422"/>
                    <a:pt x="841857" y="818565"/>
                    <a:pt x="818603" y="827620"/>
                  </a:cubicBezTo>
                  <a:close/>
                  <a:moveTo>
                    <a:pt x="406069" y="827112"/>
                  </a:moveTo>
                  <a:cubicBezTo>
                    <a:pt x="486905" y="857135"/>
                    <a:pt x="544563" y="934427"/>
                    <a:pt x="544563" y="1025702"/>
                  </a:cubicBezTo>
                  <a:lnTo>
                    <a:pt x="544563" y="1025702"/>
                  </a:lnTo>
                  <a:lnTo>
                    <a:pt x="544563" y="1185722"/>
                  </a:lnTo>
                  <a:cubicBezTo>
                    <a:pt x="544563" y="1224876"/>
                    <a:pt x="576326" y="1256601"/>
                    <a:pt x="615492" y="1256601"/>
                  </a:cubicBezTo>
                  <a:lnTo>
                    <a:pt x="615492" y="1256601"/>
                  </a:lnTo>
                  <a:cubicBezTo>
                    <a:pt x="654723" y="1256601"/>
                    <a:pt x="686485" y="1224876"/>
                    <a:pt x="686485" y="1185722"/>
                  </a:cubicBezTo>
                  <a:lnTo>
                    <a:pt x="686485" y="1185722"/>
                  </a:lnTo>
                  <a:lnTo>
                    <a:pt x="686485" y="1025702"/>
                  </a:lnTo>
                  <a:cubicBezTo>
                    <a:pt x="686485" y="1021867"/>
                    <a:pt x="686295" y="1018120"/>
                    <a:pt x="686180" y="1014285"/>
                  </a:cubicBezTo>
                  <a:lnTo>
                    <a:pt x="686180" y="1014285"/>
                  </a:lnTo>
                  <a:cubicBezTo>
                    <a:pt x="682904" y="902779"/>
                    <a:pt x="591756" y="813422"/>
                    <a:pt x="479526" y="813422"/>
                  </a:cubicBezTo>
                  <a:lnTo>
                    <a:pt x="479526" y="813422"/>
                  </a:lnTo>
                  <a:cubicBezTo>
                    <a:pt x="453631" y="813422"/>
                    <a:pt x="428929" y="818362"/>
                    <a:pt x="406069" y="827112"/>
                  </a:cubicBezTo>
                  <a:close/>
                  <a:moveTo>
                    <a:pt x="1307274" y="813485"/>
                  </a:moveTo>
                  <a:cubicBezTo>
                    <a:pt x="1282903" y="813485"/>
                    <a:pt x="1259611" y="817918"/>
                    <a:pt x="1237894" y="825639"/>
                  </a:cubicBezTo>
                  <a:lnTo>
                    <a:pt x="1237894" y="825639"/>
                  </a:lnTo>
                  <a:cubicBezTo>
                    <a:pt x="1317282" y="856411"/>
                    <a:pt x="1373847" y="932878"/>
                    <a:pt x="1373847" y="1023112"/>
                  </a:cubicBezTo>
                  <a:lnTo>
                    <a:pt x="1373847" y="1023112"/>
                  </a:lnTo>
                  <a:lnTo>
                    <a:pt x="1373847" y="2330132"/>
                  </a:lnTo>
                  <a:cubicBezTo>
                    <a:pt x="1373847" y="2465641"/>
                    <a:pt x="1200505" y="2465641"/>
                    <a:pt x="1200505" y="2567724"/>
                  </a:cubicBezTo>
                  <a:lnTo>
                    <a:pt x="1200505" y="2567724"/>
                  </a:lnTo>
                  <a:lnTo>
                    <a:pt x="1200505" y="2894838"/>
                  </a:lnTo>
                  <a:lnTo>
                    <a:pt x="1356296" y="2894838"/>
                  </a:lnTo>
                  <a:lnTo>
                    <a:pt x="1356296" y="2571559"/>
                  </a:lnTo>
                  <a:cubicBezTo>
                    <a:pt x="1358646" y="2571559"/>
                    <a:pt x="1361033" y="2571051"/>
                    <a:pt x="1363421" y="2570962"/>
                  </a:cubicBezTo>
                  <a:lnTo>
                    <a:pt x="1363421" y="2570962"/>
                  </a:lnTo>
                  <a:lnTo>
                    <a:pt x="1363421" y="2567724"/>
                  </a:lnTo>
                  <a:cubicBezTo>
                    <a:pt x="1363421" y="2568905"/>
                    <a:pt x="1363687" y="2569870"/>
                    <a:pt x="1363687" y="2570962"/>
                  </a:cubicBezTo>
                  <a:lnTo>
                    <a:pt x="1363687" y="2570962"/>
                  </a:lnTo>
                  <a:cubicBezTo>
                    <a:pt x="1437728" y="2567584"/>
                    <a:pt x="1514360" y="2514663"/>
                    <a:pt x="1514322" y="2411260"/>
                  </a:cubicBezTo>
                  <a:lnTo>
                    <a:pt x="1514322" y="2411260"/>
                  </a:lnTo>
                  <a:lnTo>
                    <a:pt x="1514322" y="1020406"/>
                  </a:lnTo>
                  <a:cubicBezTo>
                    <a:pt x="1514322" y="906145"/>
                    <a:pt x="1421676" y="813498"/>
                    <a:pt x="1307401" y="813485"/>
                  </a:cubicBezTo>
                  <a:lnTo>
                    <a:pt x="1307401" y="813485"/>
                  </a:lnTo>
                  <a:cubicBezTo>
                    <a:pt x="1307350" y="813485"/>
                    <a:pt x="1307312" y="813485"/>
                    <a:pt x="1307274" y="813485"/>
                  </a:cubicBezTo>
                  <a:close/>
                </a:path>
              </a:pathLst>
            </a:custGeom>
            <a:gradFill>
              <a:gsLst>
                <a:gs pos="0">
                  <a:srgbClr val="F9C19B"/>
                </a:gs>
                <a:gs pos="100000">
                  <a:srgbClr val="E5AD85"/>
                </a:gs>
              </a:gsLst>
              <a:lin ang="2700000" scaled="1"/>
            </a:gradFill>
            <a:ln w="12700" cmpd="sng">
              <a:noFill/>
              <a:prstDash val="solid"/>
            </a:ln>
          </p:spPr>
          <p:txBody>
            <a:bodyPr anchor="ctr">
              <a:spAutoFit/>
            </a:bodyPr>
            <a:lstStyle/>
            <a:p>
              <a:pPr algn="ctr"/>
              <a:endParaRPr lang="en-US" sz="1200" dirty="0">
                <a:latin typeface="Lato" panose="020F0502020204030203" pitchFamily="34" charset="0"/>
              </a:endParaRPr>
            </a:p>
          </p:txBody>
        </p:sp>
        <p:sp>
          <p:nvSpPr>
            <p:cNvPr id="54" name="Suit">
              <a:extLst>
                <a:ext uri="{FF2B5EF4-FFF2-40B4-BE49-F238E27FC236}">
                  <a16:creationId xmlns:a16="http://schemas.microsoft.com/office/drawing/2014/main" id="{47E6A216-FCB6-8BE4-E235-81C4D77FF20D}"/>
                </a:ext>
              </a:extLst>
            </p:cNvPr>
            <p:cNvSpPr/>
            <p:nvPr/>
          </p:nvSpPr>
          <p:spPr>
            <a:xfrm>
              <a:off x="3887068" y="11527368"/>
              <a:ext cx="1853332" cy="2713666"/>
            </a:xfrm>
            <a:custGeom>
              <a:avLst/>
              <a:gdLst>
                <a:gd name="connsiteX0" fmla="*/ 0 w 1853332"/>
                <a:gd name="connsiteY0" fmla="*/ 0 h 2713666"/>
                <a:gd name="connsiteX1" fmla="*/ 1853332 w 1853332"/>
                <a:gd name="connsiteY1" fmla="*/ 0 h 2713666"/>
                <a:gd name="connsiteX2" fmla="*/ 1853332 w 1853332"/>
                <a:gd name="connsiteY2" fmla="*/ 2713666 h 2713666"/>
                <a:gd name="connsiteX3" fmla="*/ 0 w 1853332"/>
                <a:gd name="connsiteY3" fmla="*/ 2713666 h 2713666"/>
                <a:gd name="connsiteX4" fmla="*/ 0 w 1853332"/>
                <a:gd name="connsiteY4" fmla="*/ 0 h 2713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332" h="2713666">
                  <a:moveTo>
                    <a:pt x="0" y="0"/>
                  </a:moveTo>
                  <a:lnTo>
                    <a:pt x="1853332" y="0"/>
                  </a:lnTo>
                  <a:lnTo>
                    <a:pt x="1853332" y="2713666"/>
                  </a:lnTo>
                  <a:lnTo>
                    <a:pt x="0" y="2713666"/>
                  </a:lnTo>
                  <a:lnTo>
                    <a:pt x="0" y="0"/>
                  </a:lnTo>
                  <a:close/>
                </a:path>
              </a:pathLst>
            </a:custGeom>
            <a:solidFill>
              <a:srgbClr val="E935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5" name="White rec.">
              <a:extLst>
                <a:ext uri="{FF2B5EF4-FFF2-40B4-BE49-F238E27FC236}">
                  <a16:creationId xmlns:a16="http://schemas.microsoft.com/office/drawing/2014/main" id="{21A5D0D1-058E-521F-F337-313DC8A4DD2F}"/>
                </a:ext>
              </a:extLst>
            </p:cNvPr>
            <p:cNvSpPr/>
            <p:nvPr/>
          </p:nvSpPr>
          <p:spPr>
            <a:xfrm>
              <a:off x="3968425" y="11398597"/>
              <a:ext cx="1690618" cy="131752"/>
            </a:xfrm>
            <a:custGeom>
              <a:avLst/>
              <a:gdLst>
                <a:gd name="connsiteX0" fmla="*/ 0 w 1690618"/>
                <a:gd name="connsiteY0" fmla="*/ 0 h 131752"/>
                <a:gd name="connsiteX1" fmla="*/ 1690618 w 1690618"/>
                <a:gd name="connsiteY1" fmla="*/ 0 h 131752"/>
                <a:gd name="connsiteX2" fmla="*/ 1690618 w 1690618"/>
                <a:gd name="connsiteY2" fmla="*/ 131752 h 131752"/>
                <a:gd name="connsiteX3" fmla="*/ 0 w 1690618"/>
                <a:gd name="connsiteY3" fmla="*/ 131752 h 131752"/>
                <a:gd name="connsiteX4" fmla="*/ 0 w 1690618"/>
                <a:gd name="connsiteY4" fmla="*/ 0 h 13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8" h="131752">
                  <a:moveTo>
                    <a:pt x="0" y="0"/>
                  </a:moveTo>
                  <a:lnTo>
                    <a:pt x="1690618" y="0"/>
                  </a:lnTo>
                  <a:lnTo>
                    <a:pt x="1690618" y="131752"/>
                  </a:lnTo>
                  <a:lnTo>
                    <a:pt x="0" y="131752"/>
                  </a:lnTo>
                  <a:lnTo>
                    <a:pt x="0" y="0"/>
                  </a:lnTo>
                  <a:close/>
                </a:path>
              </a:pathLst>
            </a:custGeom>
            <a:solidFill>
              <a:srgbClr val="FE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dirty="0">
                <a:latin typeface="Lato" panose="020F0502020204030203" pitchFamily="34" charset="0"/>
              </a:endParaRPr>
            </a:p>
          </p:txBody>
        </p:sp>
        <p:sp>
          <p:nvSpPr>
            <p:cNvPr id="56" name="Button">
              <a:extLst>
                <a:ext uri="{FF2B5EF4-FFF2-40B4-BE49-F238E27FC236}">
                  <a16:creationId xmlns:a16="http://schemas.microsoft.com/office/drawing/2014/main" id="{4E257F4E-95F2-51D2-63BC-DE39F8F39615}"/>
                </a:ext>
              </a:extLst>
            </p:cNvPr>
            <p:cNvSpPr/>
            <p:nvPr/>
          </p:nvSpPr>
          <p:spPr>
            <a:xfrm>
              <a:off x="5370878" y="11740834"/>
              <a:ext cx="114224" cy="114237"/>
            </a:xfrm>
            <a:custGeom>
              <a:avLst/>
              <a:gdLst/>
              <a:ahLst/>
              <a:cxnLst/>
              <a:rect l="0" t="0" r="0" b="0"/>
              <a:pathLst>
                <a:path w="114223" h="114236">
                  <a:moveTo>
                    <a:pt x="57150" y="114236"/>
                  </a:moveTo>
                  <a:cubicBezTo>
                    <a:pt x="88646" y="114236"/>
                    <a:pt x="114223" y="88684"/>
                    <a:pt x="114223" y="57111"/>
                  </a:cubicBezTo>
                  <a:cubicBezTo>
                    <a:pt x="114223" y="25539"/>
                    <a:pt x="88646" y="0"/>
                    <a:pt x="57150" y="0"/>
                  </a:cubicBezTo>
                  <a:cubicBezTo>
                    <a:pt x="25577" y="0"/>
                    <a:pt x="0" y="25539"/>
                    <a:pt x="0" y="57111"/>
                  </a:cubicBezTo>
                  <a:cubicBezTo>
                    <a:pt x="0" y="88684"/>
                    <a:pt x="25577" y="114236"/>
                    <a:pt x="57150" y="114236"/>
                  </a:cubicBezTo>
                  <a:close/>
                </a:path>
              </a:pathLst>
            </a:custGeom>
            <a:solidFill>
              <a:srgbClr val="FEFFFF">
                <a:alpha val="99000"/>
              </a:srgbClr>
            </a:solidFill>
            <a:ln w="12700" cmpd="sng">
              <a:solidFill>
                <a:srgbClr val="FFFFFF"/>
              </a:solidFill>
              <a:prstDash val="solid"/>
            </a:ln>
          </p:spPr>
          <p:txBody>
            <a:bodyPr anchor="ctr">
              <a:spAutoFit/>
            </a:bodyPr>
            <a:lstStyle/>
            <a:p>
              <a:pPr algn="ctr"/>
              <a:endParaRPr lang="en-US" sz="1200" dirty="0">
                <a:latin typeface="Lato" panose="020F0502020204030203" pitchFamily="34" charset="0"/>
              </a:endParaRPr>
            </a:p>
          </p:txBody>
        </p:sp>
      </p:grpSp>
      <p:sp>
        <p:nvSpPr>
          <p:cNvPr id="23" name="Rectangle: Rounded Corners 22">
            <a:extLst>
              <a:ext uri="{FF2B5EF4-FFF2-40B4-BE49-F238E27FC236}">
                <a16:creationId xmlns:a16="http://schemas.microsoft.com/office/drawing/2014/main" id="{89DF9793-1F2B-07DF-6A70-6FD210DD00F3}"/>
              </a:ext>
            </a:extLst>
          </p:cNvPr>
          <p:cNvSpPr/>
          <p:nvPr/>
        </p:nvSpPr>
        <p:spPr>
          <a:xfrm>
            <a:off x="-64546" y="107679"/>
            <a:ext cx="12321092" cy="820718"/>
          </a:xfrm>
          <a:prstGeom prst="roundRect">
            <a:avLst/>
          </a:prstGeom>
          <a:gradFill flip="none" rotWithShape="1">
            <a:gsLst>
              <a:gs pos="26596">
                <a:schemeClr val="accent2">
                  <a:lumMod val="40000"/>
                  <a:lumOff val="60000"/>
                </a:schemeClr>
              </a:gs>
              <a:gs pos="12849">
                <a:schemeClr val="accent2">
                  <a:lumMod val="40000"/>
                  <a:lumOff val="60000"/>
                </a:schemeClr>
              </a:gs>
              <a:gs pos="60000">
                <a:schemeClr val="accent2">
                  <a:lumMod val="75000"/>
                  <a:alpha val="88000"/>
                </a:schemeClr>
              </a:gs>
              <a:gs pos="10000">
                <a:schemeClr val="accent2">
                  <a:lumMod val="20000"/>
                  <a:lumOff val="80000"/>
                </a:schemeClr>
              </a:gs>
              <a:gs pos="81000">
                <a:schemeClr val="accent2">
                  <a:lumMod val="50000"/>
                </a:schemeClr>
              </a:gs>
            </a:gsLst>
            <a:lin ang="18900000" scaled="1"/>
            <a:tileRect/>
          </a:gradFill>
          <a:ln w="12700" cap="flat" cmpd="sng" algn="ctr">
            <a:noFill/>
            <a:prstDash val="solid"/>
            <a:miter lim="800000"/>
          </a:ln>
          <a:effectLst/>
        </p:spPr>
        <p:txBody>
          <a:bodyPr rtlCol="0" anchor="ctr"/>
          <a:lstStyle/>
          <a:p>
            <a:pPr algn="ctr"/>
            <a:endParaRPr lang="en-US" sz="1350" kern="0">
              <a:solidFill>
                <a:srgbClr val="1E2123"/>
              </a:solidFill>
              <a:latin typeface="Arial" panose="020B0604020202020204"/>
            </a:endParaRPr>
          </a:p>
        </p:txBody>
      </p:sp>
      <p:grpSp>
        <p:nvGrpSpPr>
          <p:cNvPr id="27" name="Group 26">
            <a:extLst>
              <a:ext uri="{FF2B5EF4-FFF2-40B4-BE49-F238E27FC236}">
                <a16:creationId xmlns:a16="http://schemas.microsoft.com/office/drawing/2014/main" id="{63CF9A28-FF80-5E21-FFCC-166CDBAEF507}"/>
              </a:ext>
            </a:extLst>
          </p:cNvPr>
          <p:cNvGrpSpPr/>
          <p:nvPr/>
        </p:nvGrpSpPr>
        <p:grpSpPr>
          <a:xfrm>
            <a:off x="-173241" y="62161"/>
            <a:ext cx="3730982" cy="1101643"/>
            <a:chOff x="8081704" y="4760150"/>
            <a:chExt cx="3730982" cy="1101643"/>
          </a:xfrm>
        </p:grpSpPr>
        <p:pic>
          <p:nvPicPr>
            <p:cNvPr id="28" name="Picture 27">
              <a:extLst>
                <a:ext uri="{FF2B5EF4-FFF2-40B4-BE49-F238E27FC236}">
                  <a16:creationId xmlns:a16="http://schemas.microsoft.com/office/drawing/2014/main" id="{9B66D478-5A26-802B-CD18-87033A1DE5ED}"/>
                </a:ext>
              </a:extLst>
            </p:cNvPr>
            <p:cNvPicPr>
              <a:picLocks noChangeAspect="1"/>
            </p:cNvPicPr>
            <p:nvPr/>
          </p:nvPicPr>
          <p:blipFill rotWithShape="1">
            <a:blip r:embed="rId6">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29" name="Picture 28">
              <a:extLst>
                <a:ext uri="{FF2B5EF4-FFF2-40B4-BE49-F238E27FC236}">
                  <a16:creationId xmlns:a16="http://schemas.microsoft.com/office/drawing/2014/main" id="{C0A56A7E-ADD7-F505-140E-2ABA37058FC8}"/>
                </a:ext>
              </a:extLst>
            </p:cNvPr>
            <p:cNvPicPr>
              <a:picLocks noChangeAspect="1"/>
            </p:cNvPicPr>
            <p:nvPr/>
          </p:nvPicPr>
          <p:blipFill rotWithShape="1">
            <a:blip r:embed="rId6">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30" name="Picture 29">
              <a:extLst>
                <a:ext uri="{FF2B5EF4-FFF2-40B4-BE49-F238E27FC236}">
                  <a16:creationId xmlns:a16="http://schemas.microsoft.com/office/drawing/2014/main" id="{90B166F5-22E9-3E23-22F5-C6E18DA92ABD}"/>
                </a:ext>
              </a:extLst>
            </p:cNvPr>
            <p:cNvPicPr>
              <a:picLocks noChangeAspect="1"/>
            </p:cNvPicPr>
            <p:nvPr/>
          </p:nvPicPr>
          <p:blipFill rotWithShape="1">
            <a:blip r:embed="rId6">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pic>
        <p:nvPicPr>
          <p:cNvPr id="5124" name="Picture 4" descr="Shipping Container PNG Transparent Images Free Download | Vector Files |  Pngtree">
            <a:extLst>
              <a:ext uri="{FF2B5EF4-FFF2-40B4-BE49-F238E27FC236}">
                <a16:creationId xmlns:a16="http://schemas.microsoft.com/office/drawing/2014/main" id="{710459CE-5234-CDC9-6B5A-9F597289DC39}"/>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5278" r="94722">
                        <a14:foregroundMark x1="15556" y1="26667" x2="16111" y2="56944"/>
                        <a14:foregroundMark x1="5278" y1="20833" x2="5556" y2="74722"/>
                        <a14:foregroundMark x1="91725" y1="84768" x2="91847" y2="86287"/>
                        <a14:foregroundMark x1="91300" y1="79454" x2="91519" y2="82192"/>
                        <a14:backgroundMark x1="80833" y1="68889" x2="71389" y2="81944"/>
                        <a14:backgroundMark x1="71389" y1="81944" x2="70278" y2="81944"/>
                        <a14:backgroundMark x1="66667" y1="81944" x2="95000" y2="74167"/>
                        <a14:backgroundMark x1="95000" y1="74167" x2="98611" y2="69167"/>
                        <a14:backgroundMark x1="87500" y1="88333" x2="94722" y2="70556"/>
                        <a14:backgroundMark x1="89167" y1="87778" x2="95833" y2="76111"/>
                        <a14:backgroundMark x1="92222" y1="87778" x2="90000" y2="75000"/>
                        <a14:backgroundMark x1="68056" y1="80833" x2="66944" y2="70278"/>
                        <a14:backgroundMark x1="91389" y1="87500" x2="95556" y2="79722"/>
                      </a14:backgroundRemoval>
                    </a14:imgEffect>
                  </a14:imgLayer>
                </a14:imgProps>
              </a:ext>
              <a:ext uri="{28A0092B-C50C-407E-A947-70E740481C1C}">
                <a14:useLocalDpi xmlns:a14="http://schemas.microsoft.com/office/drawing/2010/main" val="0"/>
              </a:ext>
            </a:extLst>
          </a:blip>
          <a:srcRect r="38089"/>
          <a:stretch/>
        </p:blipFill>
        <p:spPr bwMode="auto">
          <a:xfrm>
            <a:off x="-64546" y="5225309"/>
            <a:ext cx="1407438" cy="2273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429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CF4C74F-A53B-BB8D-2254-A9455FCA3D40}"/>
              </a:ext>
            </a:extLst>
          </p:cNvPr>
          <p:cNvGrpSpPr/>
          <p:nvPr/>
        </p:nvGrpSpPr>
        <p:grpSpPr>
          <a:xfrm>
            <a:off x="-1" y="-19050"/>
            <a:ext cx="12192000" cy="6856767"/>
            <a:chOff x="0" y="0"/>
            <a:chExt cx="12192000" cy="6551117"/>
          </a:xfrm>
          <a:solidFill>
            <a:schemeClr val="bg1"/>
          </a:solidFill>
          <a:scene3d>
            <a:camera prst="orthographicFront">
              <a:rot lat="0" lon="0" rev="0"/>
            </a:camera>
            <a:lightRig rig="contrasting" dir="t">
              <a:rot lat="0" lon="0" rev="1500000"/>
            </a:lightRig>
          </a:scene3d>
        </p:grpSpPr>
        <p:sp>
          <p:nvSpPr>
            <p:cNvPr id="6" name="Rectangle 5">
              <a:extLst>
                <a:ext uri="{FF2B5EF4-FFF2-40B4-BE49-F238E27FC236}">
                  <a16:creationId xmlns:a16="http://schemas.microsoft.com/office/drawing/2014/main" id="{819DAD01-69C3-C9F1-91DA-D8FC83025DD5}"/>
                </a:ext>
              </a:extLst>
            </p:cNvPr>
            <p:cNvSpPr/>
            <p:nvPr/>
          </p:nvSpPr>
          <p:spPr>
            <a:xfrm>
              <a:off x="0" y="0"/>
              <a:ext cx="12192000" cy="166195"/>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99A101B-ADE8-0F6A-CA79-038CD7CD19E2}"/>
                </a:ext>
              </a:extLst>
            </p:cNvPr>
            <p:cNvSpPr/>
            <p:nvPr/>
          </p:nvSpPr>
          <p:spPr>
            <a:xfrm>
              <a:off x="1" y="6422501"/>
              <a:ext cx="12191999" cy="128616"/>
            </a:xfrm>
            <a:prstGeom prst="rect">
              <a:avLst/>
            </a:prstGeom>
            <a:grpFill/>
            <a:ln>
              <a:noFill/>
            </a:ln>
            <a:effectLst>
              <a:outerShdw blurRad="149987" dist="250190" dir="8460000" algn="ctr">
                <a:srgbClr val="000000">
                  <a:alpha val="28000"/>
                </a:srgbClr>
              </a:outerShdw>
            </a:effectLst>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4D11A74-FEC4-9E62-67A3-1D66D20B0D18}"/>
                </a:ext>
              </a:extLst>
            </p:cNvPr>
            <p:cNvSpPr txBox="1"/>
            <p:nvPr/>
          </p:nvSpPr>
          <p:spPr>
            <a:xfrm>
              <a:off x="0" y="166195"/>
              <a:ext cx="152399" cy="786305"/>
            </a:xfrm>
            <a:prstGeom prst="rect">
              <a:avLst/>
            </a:prstGeom>
            <a:grpFill/>
            <a:ln>
              <a:noFill/>
            </a:ln>
            <a:effectLst>
              <a:outerShdw blurRad="149987" dist="250190" dir="8460000" algn="ctr">
                <a:srgbClr val="000000">
                  <a:alpha val="28000"/>
                </a:srgbClr>
              </a:outerShdw>
            </a:effectLst>
            <a:sp3d prstMaterial="metal">
              <a:bevelT w="88900" h="88900"/>
            </a:sp3d>
          </p:spPr>
          <p:txBody>
            <a:bodyPr wrap="square" rtlCol="0">
              <a:spAutoFit/>
            </a:bodyPr>
            <a:lstStyle/>
            <a:p>
              <a:endParaRPr lang="en-US" dirty="0"/>
            </a:p>
          </p:txBody>
        </p:sp>
        <p:sp>
          <p:nvSpPr>
            <p:cNvPr id="9" name="TextBox 8">
              <a:extLst>
                <a:ext uri="{FF2B5EF4-FFF2-40B4-BE49-F238E27FC236}">
                  <a16:creationId xmlns:a16="http://schemas.microsoft.com/office/drawing/2014/main" id="{82836C74-23C3-9C47-D109-F537354EA93A}"/>
                </a:ext>
              </a:extLst>
            </p:cNvPr>
            <p:cNvSpPr txBox="1"/>
            <p:nvPr/>
          </p:nvSpPr>
          <p:spPr>
            <a:xfrm>
              <a:off x="12039601" y="166195"/>
              <a:ext cx="152398" cy="786305"/>
            </a:xfrm>
            <a:prstGeom prst="rect">
              <a:avLst/>
            </a:prstGeom>
            <a:grpFill/>
            <a:ln>
              <a:noFill/>
            </a:ln>
            <a:effectLst>
              <a:outerShdw blurRad="149987" dist="250190" dir="8460000" algn="ctr">
                <a:srgbClr val="000000">
                  <a:alpha val="28000"/>
                </a:srgbClr>
              </a:outerShdw>
            </a:effectLst>
            <a:sp3d prstMaterial="metal">
              <a:bevelT w="88900" h="88900"/>
            </a:sp3d>
          </p:spPr>
          <p:txBody>
            <a:bodyPr wrap="square" rtlCol="0">
              <a:spAutoFit/>
            </a:bodyPr>
            <a:lstStyle/>
            <a:p>
              <a:endParaRPr lang="en-US" dirty="0"/>
            </a:p>
          </p:txBody>
        </p:sp>
      </p:grpSp>
      <p:grpSp>
        <p:nvGrpSpPr>
          <p:cNvPr id="10" name="Group 9">
            <a:extLst>
              <a:ext uri="{FF2B5EF4-FFF2-40B4-BE49-F238E27FC236}">
                <a16:creationId xmlns:a16="http://schemas.microsoft.com/office/drawing/2014/main" id="{3746B26A-FB69-642A-97B8-063A2A9E884E}"/>
              </a:ext>
            </a:extLst>
          </p:cNvPr>
          <p:cNvGrpSpPr/>
          <p:nvPr/>
        </p:nvGrpSpPr>
        <p:grpSpPr>
          <a:xfrm>
            <a:off x="245859" y="4948486"/>
            <a:ext cx="3730982" cy="1101643"/>
            <a:chOff x="8081704" y="4760150"/>
            <a:chExt cx="3730982" cy="1101643"/>
          </a:xfrm>
        </p:grpSpPr>
        <p:pic>
          <p:nvPicPr>
            <p:cNvPr id="11" name="Picture 10">
              <a:extLst>
                <a:ext uri="{FF2B5EF4-FFF2-40B4-BE49-F238E27FC236}">
                  <a16:creationId xmlns:a16="http://schemas.microsoft.com/office/drawing/2014/main" id="{D54A0469-814A-1A86-D3BD-3E86300A9433}"/>
                </a:ext>
              </a:extLst>
            </p:cNvPr>
            <p:cNvPicPr>
              <a:picLocks noChangeAspect="1"/>
            </p:cNvPicPr>
            <p:nvPr/>
          </p:nvPicPr>
          <p:blipFill rotWithShape="1">
            <a:blip r:embed="rId2">
              <a:extLst>
                <a:ext uri="{28A0092B-C50C-407E-A947-70E740481C1C}">
                  <a14:useLocalDpi xmlns:a14="http://schemas.microsoft.com/office/drawing/2010/main" val="0"/>
                </a:ext>
              </a:extLst>
            </a:blip>
            <a:srcRect b="35219"/>
            <a:stretch/>
          </p:blipFill>
          <p:spPr>
            <a:xfrm>
              <a:off x="8081704" y="4760150"/>
              <a:ext cx="1407438" cy="911754"/>
            </a:xfrm>
            <a:prstGeom prst="rect">
              <a:avLst/>
            </a:prstGeom>
          </p:spPr>
        </p:pic>
        <p:pic>
          <p:nvPicPr>
            <p:cNvPr id="12" name="Picture 11">
              <a:extLst>
                <a:ext uri="{FF2B5EF4-FFF2-40B4-BE49-F238E27FC236}">
                  <a16:creationId xmlns:a16="http://schemas.microsoft.com/office/drawing/2014/main" id="{A6933C98-4BF5-780C-79B5-1620C5C77071}"/>
                </a:ext>
              </a:extLst>
            </p:cNvPr>
            <p:cNvPicPr>
              <a:picLocks noChangeAspect="1"/>
            </p:cNvPicPr>
            <p:nvPr/>
          </p:nvPicPr>
          <p:blipFill rotWithShape="1">
            <a:blip r:embed="rId2">
              <a:extLst>
                <a:ext uri="{28A0092B-C50C-407E-A947-70E740481C1C}">
                  <a14:useLocalDpi xmlns:a14="http://schemas.microsoft.com/office/drawing/2010/main" val="0"/>
                </a:ext>
              </a:extLst>
            </a:blip>
            <a:srcRect t="78919"/>
            <a:stretch/>
          </p:blipFill>
          <p:spPr>
            <a:xfrm>
              <a:off x="9150876" y="5300663"/>
              <a:ext cx="2661810" cy="561130"/>
            </a:xfrm>
            <a:prstGeom prst="rect">
              <a:avLst/>
            </a:prstGeom>
          </p:spPr>
        </p:pic>
        <p:pic>
          <p:nvPicPr>
            <p:cNvPr id="13" name="Picture 12">
              <a:extLst>
                <a:ext uri="{FF2B5EF4-FFF2-40B4-BE49-F238E27FC236}">
                  <a16:creationId xmlns:a16="http://schemas.microsoft.com/office/drawing/2014/main" id="{03CEE993-18CC-14DB-47C5-4901C1409B16}"/>
                </a:ext>
              </a:extLst>
            </p:cNvPr>
            <p:cNvPicPr>
              <a:picLocks noChangeAspect="1"/>
            </p:cNvPicPr>
            <p:nvPr/>
          </p:nvPicPr>
          <p:blipFill rotWithShape="1">
            <a:blip r:embed="rId2">
              <a:extLst>
                <a:ext uri="{28A0092B-C50C-407E-A947-70E740481C1C}">
                  <a14:useLocalDpi xmlns:a14="http://schemas.microsoft.com/office/drawing/2010/main" val="0"/>
                </a:ext>
              </a:extLst>
            </a:blip>
            <a:srcRect t="64152" b="20646"/>
            <a:stretch/>
          </p:blipFill>
          <p:spPr>
            <a:xfrm>
              <a:off x="8604196" y="4932143"/>
              <a:ext cx="2661810" cy="404638"/>
            </a:xfrm>
            <a:prstGeom prst="rect">
              <a:avLst/>
            </a:prstGeom>
          </p:spPr>
        </p:pic>
      </p:grpSp>
      <p:sp>
        <p:nvSpPr>
          <p:cNvPr id="14" name="Title 1">
            <a:extLst>
              <a:ext uri="{FF2B5EF4-FFF2-40B4-BE49-F238E27FC236}">
                <a16:creationId xmlns:a16="http://schemas.microsoft.com/office/drawing/2014/main" id="{51EAC653-7BA0-EFDC-CAF6-5942D3FDE50A}"/>
              </a:ext>
            </a:extLst>
          </p:cNvPr>
          <p:cNvSpPr txBox="1">
            <a:spLocks/>
          </p:cNvSpPr>
          <p:nvPr/>
        </p:nvSpPr>
        <p:spPr>
          <a:xfrm>
            <a:off x="152398" y="5958876"/>
            <a:ext cx="3412903" cy="37745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50000"/>
              </a:lnSpc>
            </a:pPr>
            <a:r>
              <a:rPr lang="fa-IR" sz="1400" b="1" spc="50" dirty="0">
                <a:ln w="11430"/>
                <a:solidFill>
                  <a:schemeClr val="bg1"/>
                </a:solidFill>
                <a:effectLst>
                  <a:outerShdw blurRad="76200" dist="50800" dir="5400000" algn="tl" rotWithShape="0">
                    <a:srgbClr val="000000">
                      <a:alpha val="65000"/>
                    </a:srgbClr>
                  </a:outerShdw>
                </a:effectLst>
                <a:cs typeface="B Titr" panose="00000700000000000000" pitchFamily="2" charset="-78"/>
              </a:rPr>
              <a:t>معاونت امور کمیسیون‌ها و هیئت نمایندگان</a:t>
            </a:r>
            <a:endParaRPr lang="en-US" sz="2000" dirty="0">
              <a:solidFill>
                <a:schemeClr val="bg1"/>
              </a:solidFill>
            </a:endParaRPr>
          </a:p>
        </p:txBody>
      </p:sp>
      <p:sp>
        <p:nvSpPr>
          <p:cNvPr id="2" name="Freeform: Shape 1">
            <a:extLst>
              <a:ext uri="{FF2B5EF4-FFF2-40B4-BE49-F238E27FC236}">
                <a16:creationId xmlns:a16="http://schemas.microsoft.com/office/drawing/2014/main" id="{865D02F8-376B-9CDD-E507-C816DA963E4F}"/>
              </a:ext>
            </a:extLst>
          </p:cNvPr>
          <p:cNvSpPr/>
          <p:nvPr/>
        </p:nvSpPr>
        <p:spPr>
          <a:xfrm>
            <a:off x="4357468" y="2258635"/>
            <a:ext cx="3902349" cy="2250876"/>
          </a:xfrm>
          <a:custGeom>
            <a:avLst/>
            <a:gdLst>
              <a:gd name="connsiteX0" fmla="*/ 93169 w 4275984"/>
              <a:gd name="connsiteY0" fmla="*/ 0 h 2468912"/>
              <a:gd name="connsiteX1" fmla="*/ 3790731 w 4275984"/>
              <a:gd name="connsiteY1" fmla="*/ 0 h 2468912"/>
              <a:gd name="connsiteX2" fmla="*/ 4275984 w 4275984"/>
              <a:gd name="connsiteY2" fmla="*/ 485253 h 2468912"/>
              <a:gd name="connsiteX3" fmla="*/ 4275984 w 4275984"/>
              <a:gd name="connsiteY3" fmla="*/ 2426206 h 2468912"/>
              <a:gd name="connsiteX4" fmla="*/ 4272591 w 4275984"/>
              <a:gd name="connsiteY4" fmla="*/ 2459861 h 2468912"/>
              <a:gd name="connsiteX5" fmla="*/ 4182815 w 4275984"/>
              <a:gd name="connsiteY5" fmla="*/ 2468912 h 2468912"/>
              <a:gd name="connsiteX6" fmla="*/ 485253 w 4275984"/>
              <a:gd name="connsiteY6" fmla="*/ 2468912 h 2468912"/>
              <a:gd name="connsiteX7" fmla="*/ 0 w 4275984"/>
              <a:gd name="connsiteY7" fmla="*/ 1983659 h 2468912"/>
              <a:gd name="connsiteX8" fmla="*/ 0 w 4275984"/>
              <a:gd name="connsiteY8" fmla="*/ 42706 h 2468912"/>
              <a:gd name="connsiteX9" fmla="*/ 3393 w 4275984"/>
              <a:gd name="connsiteY9" fmla="*/ 9051 h 2468912"/>
              <a:gd name="connsiteX10" fmla="*/ 93169 w 4275984"/>
              <a:gd name="connsiteY10" fmla="*/ 0 h 246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75984" h="2468912">
                <a:moveTo>
                  <a:pt x="93169" y="0"/>
                </a:moveTo>
                <a:lnTo>
                  <a:pt x="3790731" y="0"/>
                </a:lnTo>
                <a:cubicBezTo>
                  <a:pt x="4058729" y="0"/>
                  <a:pt x="4275984" y="217255"/>
                  <a:pt x="4275984" y="485253"/>
                </a:cubicBezTo>
                <a:lnTo>
                  <a:pt x="4275984" y="2426206"/>
                </a:lnTo>
                <a:lnTo>
                  <a:pt x="4272591" y="2459861"/>
                </a:lnTo>
                <a:lnTo>
                  <a:pt x="4182815" y="2468912"/>
                </a:lnTo>
                <a:lnTo>
                  <a:pt x="485253" y="2468912"/>
                </a:lnTo>
                <a:cubicBezTo>
                  <a:pt x="217255" y="2468912"/>
                  <a:pt x="0" y="2251657"/>
                  <a:pt x="0" y="1983659"/>
                </a:cubicBezTo>
                <a:lnTo>
                  <a:pt x="0" y="42706"/>
                </a:lnTo>
                <a:lnTo>
                  <a:pt x="3393" y="9051"/>
                </a:lnTo>
                <a:lnTo>
                  <a:pt x="93169" y="0"/>
                </a:lnTo>
                <a:close/>
              </a:path>
            </a:pathLst>
          </a:custGeom>
          <a:solidFill>
            <a:schemeClr val="accent4">
              <a:alpha val="50000"/>
            </a:schemeClr>
          </a:solidFill>
          <a:ln>
            <a:noFill/>
          </a:ln>
          <a:effectLst>
            <a:outerShdw blurRad="50800" dist="50800" dir="5400000" algn="ctr" rotWithShape="0">
              <a:srgbClr val="000000">
                <a:alpha val="80000"/>
              </a:srgbClr>
            </a:outerShdw>
          </a:effectLst>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dirty="0"/>
          </a:p>
        </p:txBody>
      </p:sp>
      <p:sp>
        <p:nvSpPr>
          <p:cNvPr id="5" name="Freeform: Shape 4">
            <a:extLst>
              <a:ext uri="{FF2B5EF4-FFF2-40B4-BE49-F238E27FC236}">
                <a16:creationId xmlns:a16="http://schemas.microsoft.com/office/drawing/2014/main" id="{4C5C83F0-2F30-BFC7-E93F-AAE4C05C3233}"/>
              </a:ext>
            </a:extLst>
          </p:cNvPr>
          <p:cNvSpPr/>
          <p:nvPr/>
        </p:nvSpPr>
        <p:spPr>
          <a:xfrm>
            <a:off x="4741818" y="1674953"/>
            <a:ext cx="3902348" cy="2250876"/>
          </a:xfrm>
          <a:custGeom>
            <a:avLst/>
            <a:gdLst>
              <a:gd name="connsiteX0" fmla="*/ 481860 w 4664675"/>
              <a:gd name="connsiteY0" fmla="*/ 0 h 2902408"/>
              <a:gd name="connsiteX1" fmla="*/ 4179422 w 4664675"/>
              <a:gd name="connsiteY1" fmla="*/ 0 h 2902408"/>
              <a:gd name="connsiteX2" fmla="*/ 4664675 w 4664675"/>
              <a:gd name="connsiteY2" fmla="*/ 485253 h 2902408"/>
              <a:gd name="connsiteX3" fmla="*/ 4664675 w 4664675"/>
              <a:gd name="connsiteY3" fmla="*/ 2426206 h 2902408"/>
              <a:gd name="connsiteX4" fmla="*/ 4277217 w 4664675"/>
              <a:gd name="connsiteY4" fmla="*/ 2901600 h 2902408"/>
              <a:gd name="connsiteX5" fmla="*/ 4269198 w 4664675"/>
              <a:gd name="connsiteY5" fmla="*/ 2902408 h 2902408"/>
              <a:gd name="connsiteX6" fmla="*/ 4272591 w 4664675"/>
              <a:gd name="connsiteY6" fmla="*/ 2868753 h 2902408"/>
              <a:gd name="connsiteX7" fmla="*/ 4272591 w 4664675"/>
              <a:gd name="connsiteY7" fmla="*/ 927800 h 2902408"/>
              <a:gd name="connsiteX8" fmla="*/ 3787338 w 4664675"/>
              <a:gd name="connsiteY8" fmla="*/ 442547 h 2902408"/>
              <a:gd name="connsiteX9" fmla="*/ 89776 w 4664675"/>
              <a:gd name="connsiteY9" fmla="*/ 442547 h 2902408"/>
              <a:gd name="connsiteX10" fmla="*/ 0 w 4664675"/>
              <a:gd name="connsiteY10" fmla="*/ 451598 h 2902408"/>
              <a:gd name="connsiteX11" fmla="*/ 6466 w 4664675"/>
              <a:gd name="connsiteY11" fmla="*/ 387458 h 2902408"/>
              <a:gd name="connsiteX12" fmla="*/ 481860 w 4664675"/>
              <a:gd name="connsiteY12" fmla="*/ 0 h 290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4675" h="2902408">
                <a:moveTo>
                  <a:pt x="481860" y="0"/>
                </a:moveTo>
                <a:lnTo>
                  <a:pt x="4179422" y="0"/>
                </a:lnTo>
                <a:cubicBezTo>
                  <a:pt x="4447420" y="0"/>
                  <a:pt x="4664675" y="217255"/>
                  <a:pt x="4664675" y="485253"/>
                </a:cubicBezTo>
                <a:lnTo>
                  <a:pt x="4664675" y="2426206"/>
                </a:lnTo>
                <a:cubicBezTo>
                  <a:pt x="4664675" y="2660704"/>
                  <a:pt x="4498339" y="2856352"/>
                  <a:pt x="4277217" y="2901600"/>
                </a:cubicBezTo>
                <a:lnTo>
                  <a:pt x="4269198" y="2902408"/>
                </a:lnTo>
                <a:lnTo>
                  <a:pt x="4272591" y="2868753"/>
                </a:lnTo>
                <a:lnTo>
                  <a:pt x="4272591" y="927800"/>
                </a:lnTo>
                <a:cubicBezTo>
                  <a:pt x="4272591" y="659802"/>
                  <a:pt x="4055336" y="442547"/>
                  <a:pt x="3787338" y="442547"/>
                </a:cubicBezTo>
                <a:lnTo>
                  <a:pt x="89776" y="442547"/>
                </a:lnTo>
                <a:lnTo>
                  <a:pt x="0" y="451598"/>
                </a:lnTo>
                <a:lnTo>
                  <a:pt x="6466" y="387458"/>
                </a:lnTo>
                <a:cubicBezTo>
                  <a:pt x="51714" y="166336"/>
                  <a:pt x="247362" y="0"/>
                  <a:pt x="481860" y="0"/>
                </a:cubicBezTo>
                <a:close/>
              </a:path>
            </a:pathLst>
          </a:custGeom>
          <a:ln/>
          <a:effectLst>
            <a:innerShdw blurRad="63500" dist="50800" dir="10800000">
              <a:prstClr val="black">
                <a:alpha val="46000"/>
              </a:prstClr>
            </a:innerShdw>
            <a:reflection blurRad="6350" stA="52000" endA="300" endPos="35000" dir="5400000" sy="-100000" algn="bl" rotWithShape="0"/>
          </a:effectLst>
        </p:spPr>
        <p:style>
          <a:lnRef idx="0">
            <a:schemeClr val="accent4"/>
          </a:lnRef>
          <a:fillRef idx="3">
            <a:schemeClr val="accent4"/>
          </a:fillRef>
          <a:effectRef idx="3">
            <a:schemeClr val="accent4"/>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6F93926C-8CA1-E585-F5FB-EB242736659C}"/>
              </a:ext>
            </a:extLst>
          </p:cNvPr>
          <p:cNvSpPr/>
          <p:nvPr/>
        </p:nvSpPr>
        <p:spPr>
          <a:xfrm>
            <a:off x="3963451" y="2627006"/>
            <a:ext cx="4275984" cy="2468912"/>
          </a:xfrm>
          <a:custGeom>
            <a:avLst/>
            <a:gdLst>
              <a:gd name="connsiteX0" fmla="*/ 395477 w 4664675"/>
              <a:gd name="connsiteY0" fmla="*/ 0 h 2902408"/>
              <a:gd name="connsiteX1" fmla="*/ 392084 w 4664675"/>
              <a:gd name="connsiteY1" fmla="*/ 33655 h 2902408"/>
              <a:gd name="connsiteX2" fmla="*/ 392084 w 4664675"/>
              <a:gd name="connsiteY2" fmla="*/ 1974608 h 2902408"/>
              <a:gd name="connsiteX3" fmla="*/ 877337 w 4664675"/>
              <a:gd name="connsiteY3" fmla="*/ 2459861 h 2902408"/>
              <a:gd name="connsiteX4" fmla="*/ 4574899 w 4664675"/>
              <a:gd name="connsiteY4" fmla="*/ 2459861 h 2902408"/>
              <a:gd name="connsiteX5" fmla="*/ 4664675 w 4664675"/>
              <a:gd name="connsiteY5" fmla="*/ 2450810 h 2902408"/>
              <a:gd name="connsiteX6" fmla="*/ 4658209 w 4664675"/>
              <a:gd name="connsiteY6" fmla="*/ 2514950 h 2902408"/>
              <a:gd name="connsiteX7" fmla="*/ 4182815 w 4664675"/>
              <a:gd name="connsiteY7" fmla="*/ 2902408 h 2902408"/>
              <a:gd name="connsiteX8" fmla="*/ 485253 w 4664675"/>
              <a:gd name="connsiteY8" fmla="*/ 2902408 h 2902408"/>
              <a:gd name="connsiteX9" fmla="*/ 0 w 4664675"/>
              <a:gd name="connsiteY9" fmla="*/ 2417155 h 2902408"/>
              <a:gd name="connsiteX10" fmla="*/ 0 w 4664675"/>
              <a:gd name="connsiteY10" fmla="*/ 476202 h 2902408"/>
              <a:gd name="connsiteX11" fmla="*/ 387458 w 4664675"/>
              <a:gd name="connsiteY11" fmla="*/ 808 h 2902408"/>
              <a:gd name="connsiteX12" fmla="*/ 395477 w 4664675"/>
              <a:gd name="connsiteY12" fmla="*/ 0 h 290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4675" h="2902408">
                <a:moveTo>
                  <a:pt x="395477" y="0"/>
                </a:moveTo>
                <a:lnTo>
                  <a:pt x="392084" y="33655"/>
                </a:lnTo>
                <a:lnTo>
                  <a:pt x="392084" y="1974608"/>
                </a:lnTo>
                <a:cubicBezTo>
                  <a:pt x="392084" y="2242606"/>
                  <a:pt x="609339" y="2459861"/>
                  <a:pt x="877337" y="2459861"/>
                </a:cubicBezTo>
                <a:lnTo>
                  <a:pt x="4574899" y="2459861"/>
                </a:lnTo>
                <a:lnTo>
                  <a:pt x="4664675" y="2450810"/>
                </a:lnTo>
                <a:lnTo>
                  <a:pt x="4658209" y="2514950"/>
                </a:lnTo>
                <a:cubicBezTo>
                  <a:pt x="4612961" y="2736072"/>
                  <a:pt x="4417313" y="2902408"/>
                  <a:pt x="4182815" y="2902408"/>
                </a:cubicBezTo>
                <a:lnTo>
                  <a:pt x="485253" y="2902408"/>
                </a:lnTo>
                <a:cubicBezTo>
                  <a:pt x="217255" y="2902408"/>
                  <a:pt x="0" y="2685153"/>
                  <a:pt x="0" y="2417155"/>
                </a:cubicBezTo>
                <a:lnTo>
                  <a:pt x="0" y="476202"/>
                </a:lnTo>
                <a:cubicBezTo>
                  <a:pt x="0" y="241704"/>
                  <a:pt x="166336" y="46056"/>
                  <a:pt x="387458" y="808"/>
                </a:cubicBezTo>
                <a:lnTo>
                  <a:pt x="395477" y="0"/>
                </a:lnTo>
                <a:close/>
              </a:path>
            </a:pathLst>
          </a:custGeom>
          <a:ln/>
          <a:effectLst>
            <a:innerShdw blurRad="63500" dist="50800" dir="18900000">
              <a:prstClr val="black"/>
            </a:innerShdw>
            <a:reflection blurRad="6350" stA="52000" endA="300" endPos="35000" dir="5400000" sy="-100000" algn="bl" rotWithShape="0"/>
          </a:effectLst>
        </p:spPr>
        <p:style>
          <a:lnRef idx="0">
            <a:schemeClr val="accent4"/>
          </a:lnRef>
          <a:fillRef idx="3">
            <a:schemeClr val="accent4"/>
          </a:fillRef>
          <a:effectRef idx="3">
            <a:schemeClr val="accent4"/>
          </a:effectRef>
          <a:fontRef idx="minor">
            <a:schemeClr val="lt1"/>
          </a:fontRef>
        </p:style>
        <p:txBody>
          <a:bodyPr wrap="square" rtlCol="0" anchor="ctr">
            <a:noAutofit/>
          </a:bodyPr>
          <a:lstStyle/>
          <a:p>
            <a:pPr algn="ctr"/>
            <a:endParaRPr lang="en-US" dirty="0"/>
          </a:p>
        </p:txBody>
      </p:sp>
      <p:sp>
        <p:nvSpPr>
          <p:cNvPr id="4" name="TextBox 3">
            <a:extLst>
              <a:ext uri="{FF2B5EF4-FFF2-40B4-BE49-F238E27FC236}">
                <a16:creationId xmlns:a16="http://schemas.microsoft.com/office/drawing/2014/main" id="{1DF8EF26-7AD5-4E7F-95B3-9A57CF80C483}"/>
              </a:ext>
            </a:extLst>
          </p:cNvPr>
          <p:cNvSpPr txBox="1"/>
          <p:nvPr/>
        </p:nvSpPr>
        <p:spPr>
          <a:xfrm>
            <a:off x="4498268" y="3136612"/>
            <a:ext cx="3620747" cy="584775"/>
          </a:xfrm>
          <a:prstGeom prst="rect">
            <a:avLst/>
          </a:prstGeom>
          <a:noFill/>
        </p:spPr>
        <p:txBody>
          <a:bodyPr wrap="square" rtlCol="0" anchor="ctr">
            <a:spAutoFit/>
          </a:bodyPr>
          <a:lstStyle/>
          <a:p>
            <a:pPr algn="r"/>
            <a:r>
              <a:rPr lang="fa-IR" altLang="ko-KR" sz="3200" dirty="0">
                <a:solidFill>
                  <a:schemeClr val="tx1">
                    <a:lumMod val="75000"/>
                    <a:lumOff val="25000"/>
                  </a:schemeClr>
                </a:solidFill>
                <a:cs typeface="B Titr" panose="00000700000000000000" pitchFamily="2" charset="-78"/>
              </a:rPr>
              <a:t>از توجه شما سپاسگزاریم</a:t>
            </a:r>
            <a:endParaRPr lang="ko-KR" altLang="en-US" sz="3200" dirty="0">
              <a:solidFill>
                <a:schemeClr val="tx1">
                  <a:lumMod val="75000"/>
                  <a:lumOff val="25000"/>
                </a:schemeClr>
              </a:solidFill>
              <a:cs typeface="B Titr" panose="00000700000000000000" pitchFamily="2" charset="-78"/>
            </a:endParaRPr>
          </a:p>
        </p:txBody>
      </p:sp>
    </p:spTree>
    <p:extLst>
      <p:ext uri="{BB962C8B-B14F-4D97-AF65-F5344CB8AC3E}">
        <p14:creationId xmlns:p14="http://schemas.microsoft.com/office/powerpoint/2010/main" val="2657946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840</TotalTime>
  <Words>2114</Words>
  <Application>Microsoft Office PowerPoint</Application>
  <PresentationFormat>Widescreen</PresentationFormat>
  <Paragraphs>154</Paragraphs>
  <Slides>16</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Arial</vt:lpstr>
      <vt:lpstr>B Titr</vt:lpstr>
      <vt:lpstr>Calibri</vt:lpstr>
      <vt:lpstr>Calibri Light</vt:lpstr>
      <vt:lpstr>Lato</vt:lpstr>
      <vt:lpstr>Montserrat</vt:lpstr>
      <vt:lpstr>Montserrat-Bold</vt:lpstr>
      <vt:lpstr>Roboto</vt:lpstr>
      <vt:lpstr>Roboto Thin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Parnia Abedi</dc:creator>
  <cp:lastModifiedBy>Fatemeh Dadzeh</cp:lastModifiedBy>
  <cp:revision>141</cp:revision>
  <cp:lastPrinted>2024-05-26T11:54:23Z</cp:lastPrinted>
  <dcterms:created xsi:type="dcterms:W3CDTF">2024-03-04T08:19:39Z</dcterms:created>
  <dcterms:modified xsi:type="dcterms:W3CDTF">2024-05-28T06:43:22Z</dcterms:modified>
</cp:coreProperties>
</file>